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6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63247" autoAdjust="0"/>
  </p:normalViewPr>
  <p:slideViewPr>
    <p:cSldViewPr snapToGrid="0">
      <p:cViewPr varScale="1">
        <p:scale>
          <a:sx n="37" d="100"/>
          <a:sy n="37" d="100"/>
        </p:scale>
        <p:origin x="9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46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r="14486" b="20865"/>
          <a:stretch>
            <a:fillRect/>
          </a:stretch>
        </p:blipFill>
        <p:spPr>
          <a:xfrm>
            <a:off x="2627783" y="2637023"/>
            <a:ext cx="6516217" cy="422109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1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63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7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05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1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32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4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61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I:\CloudSocket_LOGO_RZfinal_RGB_v5_large.png"/>
          <p:cNvPicPr>
            <a:picLocks noChangeAspect="1"/>
          </p:cNvPicPr>
          <p:nvPr/>
        </p:nvPicPr>
        <p:blipFill>
          <a:blip r:embed="rId10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1.png" descr="I:\CloudSocket_LOGO_RZfinal_RGB_v5_large.png"/>
          <p:cNvPicPr>
            <a:picLocks noChangeAspect="1"/>
          </p:cNvPicPr>
          <p:nvPr/>
        </p:nvPicPr>
        <p:blipFill>
          <a:blip r:embed="rId10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6" name="image2.png"/>
          <p:cNvPicPr>
            <a:picLocks noChangeAspect="1"/>
          </p:cNvPicPr>
          <p:nvPr/>
        </p:nvPicPr>
        <p:blipFill>
          <a:blip r:embed="rId11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251519" y="1268759"/>
            <a:ext cx="8640962" cy="5430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649334" y="6465047"/>
            <a:ext cx="24314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/>
          </p:cNvSpPr>
          <p:nvPr>
            <p:ph type="title"/>
          </p:nvPr>
        </p:nvSpPr>
        <p:spPr>
          <a:xfrm>
            <a:off x="614157" y="1270410"/>
            <a:ext cx="7772401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CH" dirty="0"/>
              <a:t>Cloud-</a:t>
            </a:r>
            <a:r>
              <a:rPr lang="de-CH" dirty="0" err="1"/>
              <a:t>Readiness</a:t>
            </a:r>
            <a:r>
              <a:rPr lang="de-CH" dirty="0"/>
              <a:t> </a:t>
            </a:r>
            <a:r>
              <a:rPr lang="de-CH" dirty="0" err="1"/>
              <a:t>Checker</a:t>
            </a:r>
            <a:r>
              <a:rPr lang="de-CH" dirty="0"/>
              <a:t> </a:t>
            </a:r>
            <a:endParaRPr dirty="0"/>
          </a:p>
        </p:txBody>
      </p:sp>
      <p:sp>
        <p:nvSpPr>
          <p:cNvPr id="236" name="Shape 236"/>
          <p:cNvSpPr>
            <a:spLocks noGrp="1"/>
          </p:cNvSpPr>
          <p:nvPr>
            <p:ph type="sldNum" sz="quarter" idx="2"/>
          </p:nvPr>
        </p:nvSpPr>
        <p:spPr>
          <a:xfrm>
            <a:off x="8718837" y="6465047"/>
            <a:ext cx="17364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6" name="Shape 182"/>
          <p:cNvSpPr txBox="1">
            <a:spLocks/>
          </p:cNvSpPr>
          <p:nvPr/>
        </p:nvSpPr>
        <p:spPr>
          <a:xfrm>
            <a:off x="614156" y="2908256"/>
            <a:ext cx="7772401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4572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9144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1371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18288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2606039" marR="0" indent="-320039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3063239" marR="0" indent="-320039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3520440" marR="0" indent="-32004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3977640" marR="0" indent="-32004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r>
              <a:rPr lang="en-US" b="1" dirty="0" smtClean="0"/>
              <a:t>Research Question:</a:t>
            </a:r>
          </a:p>
          <a:p>
            <a:pPr hangingPunct="1"/>
            <a:r>
              <a:rPr lang="en-US" dirty="0" smtClean="0"/>
              <a:t>How to </a:t>
            </a:r>
            <a:r>
              <a:rPr lang="en-US" dirty="0"/>
              <a:t>reduce the entry barrier of SMEs </a:t>
            </a:r>
            <a:r>
              <a:rPr lang="en-US" dirty="0" smtClean="0"/>
              <a:t>and </a:t>
            </a:r>
            <a:r>
              <a:rPr lang="en-US" dirty="0"/>
              <a:t>provide initial guidance for the transformation process? 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Page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dirty="0" smtClean="0"/>
              <a:t>Self-check readiness:</a:t>
            </a:r>
          </a:p>
          <a:p>
            <a:pPr lvl="1"/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Guidance</a:t>
            </a:r>
          </a:p>
          <a:p>
            <a:pPr lvl="1"/>
            <a:endParaRPr lang="en-GB" dirty="0"/>
          </a:p>
          <a:p>
            <a:r>
              <a:rPr lang="en-GB" dirty="0"/>
              <a:t>business process maturity indicators </a:t>
            </a:r>
            <a:endParaRPr lang="en-GB" dirty="0" smtClean="0"/>
          </a:p>
          <a:p>
            <a:r>
              <a:rPr lang="en-GB" dirty="0"/>
              <a:t>visualisation and simulation techniques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412" y="661256"/>
            <a:ext cx="4945069" cy="27604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93145" y="5452696"/>
            <a:ext cx="4599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https://www.cloudsocket.eu/transformation/#</a:t>
            </a:r>
          </a:p>
        </p:txBody>
      </p:sp>
    </p:spTree>
    <p:extLst>
      <p:ext uri="{BB962C8B-B14F-4D97-AF65-F5344CB8AC3E}">
        <p14:creationId xmlns:p14="http://schemas.microsoft.com/office/powerpoint/2010/main" val="284551092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19" y="358544"/>
            <a:ext cx="8640962" cy="926976"/>
          </a:xfrm>
        </p:spPr>
        <p:txBody>
          <a:bodyPr/>
          <a:lstStyle/>
          <a:p>
            <a:r>
              <a:rPr lang="de-CH" dirty="0"/>
              <a:t>Cloud-</a:t>
            </a:r>
            <a:r>
              <a:rPr lang="de-CH" dirty="0" err="1"/>
              <a:t>Readiness</a:t>
            </a:r>
            <a:r>
              <a:rPr lang="de-CH" dirty="0"/>
              <a:t> </a:t>
            </a:r>
            <a:r>
              <a:rPr lang="de-CH" dirty="0" err="1"/>
              <a:t>Checker</a:t>
            </a:r>
            <a:r>
              <a:rPr lang="de-CH" dirty="0"/>
              <a:t>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3735238" cy="431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724" y="1654700"/>
            <a:ext cx="4220529" cy="400422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708694" y="2777707"/>
            <a:ext cx="2325303" cy="1431984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2610123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oudSocket_PPT_Template_v2_DRAFT">
  <a:themeElements>
    <a:clrScheme name="CloudSocket_PPT_Template_v2_DRA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ocket_PPT_Template_v2_DRAF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oudSocket_PPT_Template_v2_DRA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oudSocket_PPT_Template_v2_DRAFT">
  <a:themeElements>
    <a:clrScheme name="CloudSocket_PPT_Template_v2_DRA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ocket_PPT_Template_v2_DRAF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oudSocket_PPT_Template_v2_DRA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CloudSocket_PPT_Template_v2_DRAFT</vt:lpstr>
      <vt:lpstr>Cloud-Readiness Checker </vt:lpstr>
      <vt:lpstr>First Page</vt:lpstr>
      <vt:lpstr>Cloud-Readiness Checker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WP3: BPaaS  RESEARCH</dc:title>
  <dc:creator>Laurenzi Emanuele</dc:creator>
  <cp:lastModifiedBy>Laurenzi Emanuele</cp:lastModifiedBy>
  <cp:revision>31</cp:revision>
  <dcterms:modified xsi:type="dcterms:W3CDTF">2017-11-15T12:05:06Z</dcterms:modified>
</cp:coreProperties>
</file>