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3" r:id="rId2"/>
    <p:sldId id="264" r:id="rId3"/>
    <p:sldId id="266" r:id="rId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63247" autoAdjust="0"/>
  </p:normalViewPr>
  <p:slideViewPr>
    <p:cSldViewPr snapToGrid="0">
      <p:cViewPr varScale="1">
        <p:scale>
          <a:sx n="37" d="100"/>
          <a:sy n="37" d="100"/>
        </p:scale>
        <p:origin x="9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Shap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46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r="14486" b="20865"/>
          <a:stretch>
            <a:fillRect/>
          </a:stretch>
        </p:blipFill>
        <p:spPr>
          <a:xfrm>
            <a:off x="2627783" y="2637023"/>
            <a:ext cx="6516217" cy="422109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/>
          <a:lstStyle>
            <a:lvl1pPr>
              <a:defRPr sz="4000" cap="all"/>
            </a:lvl1pPr>
          </a:lstStyle>
          <a:p>
            <a:r>
              <a:t>Title Text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1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6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" name="Shape 62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63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hape 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7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Shape 80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Shape 10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05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Shape 1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6" name="Shape 11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1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771" indent="-326571">
              <a:spcBef>
                <a:spcPts val="700"/>
              </a:spcBef>
              <a:defRPr sz="3200"/>
            </a:lvl2pPr>
            <a:lvl3pPr marL="1219200" indent="-304800"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hape 120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hape 1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32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134" name="Shape 134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6" name="Shape 1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Shape 14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4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Shape 15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61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162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3" name="Shape 163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 descr="I:\CloudSocket_LOGO_RZfinal_RGB_v5_large.png"/>
          <p:cNvPicPr>
            <a:picLocks noChangeAspect="1"/>
          </p:cNvPicPr>
          <p:nvPr/>
        </p:nvPicPr>
        <p:blipFill>
          <a:blip r:embed="rId10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1.png" descr="I:\CloudSocket_LOGO_RZfinal_RGB_v5_large.png"/>
          <p:cNvPicPr>
            <a:picLocks noChangeAspect="1"/>
          </p:cNvPicPr>
          <p:nvPr/>
        </p:nvPicPr>
        <p:blipFill>
          <a:blip r:embed="rId10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 5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6" name="image2.png"/>
          <p:cNvPicPr>
            <a:picLocks noChangeAspect="1"/>
          </p:cNvPicPr>
          <p:nvPr/>
        </p:nvPicPr>
        <p:blipFill>
          <a:blip r:embed="rId11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251519" y="1268759"/>
            <a:ext cx="8640962" cy="5430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xfrm>
            <a:off x="8649334" y="6465047"/>
            <a:ext cx="24314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12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790575" marR="0" indent="-33337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12344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17272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21844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26060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30632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35204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39776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/>
          </p:cNvSpPr>
          <p:nvPr>
            <p:ph type="title"/>
          </p:nvPr>
        </p:nvSpPr>
        <p:spPr>
          <a:xfrm>
            <a:off x="614157" y="1270410"/>
            <a:ext cx="7772401" cy="13620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dirty="0"/>
              <a:t>Cloud-</a:t>
            </a:r>
            <a:r>
              <a:rPr lang="de-CH" dirty="0" err="1"/>
              <a:t>Readiness</a:t>
            </a:r>
            <a:r>
              <a:rPr lang="de-CH" dirty="0"/>
              <a:t> </a:t>
            </a:r>
            <a:r>
              <a:rPr lang="de-CH" dirty="0" err="1"/>
              <a:t>Checker</a:t>
            </a:r>
            <a:r>
              <a:rPr lang="de-CH" dirty="0"/>
              <a:t> </a:t>
            </a:r>
            <a:endParaRPr dirty="0"/>
          </a:p>
        </p:txBody>
      </p:sp>
      <p:sp>
        <p:nvSpPr>
          <p:cNvPr id="236" name="Shape 236"/>
          <p:cNvSpPr>
            <a:spLocks noGrp="1"/>
          </p:cNvSpPr>
          <p:nvPr>
            <p:ph type="sldNum" sz="quarter" idx="2"/>
          </p:nvPr>
        </p:nvSpPr>
        <p:spPr>
          <a:xfrm>
            <a:off x="8718837" y="6465047"/>
            <a:ext cx="173644" cy="2692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sp>
        <p:nvSpPr>
          <p:cNvPr id="6" name="Shape 182"/>
          <p:cNvSpPr txBox="1">
            <a:spLocks/>
          </p:cNvSpPr>
          <p:nvPr/>
        </p:nvSpPr>
        <p:spPr>
          <a:xfrm>
            <a:off x="614156" y="2908256"/>
            <a:ext cx="7772401" cy="1500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888888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1pPr>
            <a:lvl2pPr marL="0" marR="0" indent="4572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888888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2pPr>
            <a:lvl3pPr marL="0" marR="0" indent="9144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888888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3pPr>
            <a:lvl4pPr marL="0" marR="0" indent="1371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888888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4pPr>
            <a:lvl5pPr marL="0" marR="0" indent="18288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888888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5pPr>
            <a:lvl6pPr marL="2606039" marR="0" indent="-320039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6pPr>
            <a:lvl7pPr marL="3063239" marR="0" indent="-320039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7pPr>
            <a:lvl8pPr marL="3520440" marR="0" indent="-32004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8pPr>
            <a:lvl9pPr marL="3977640" marR="0" indent="-32004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hangingPunct="1"/>
            <a:r>
              <a:rPr lang="en-US" b="1" dirty="0" smtClean="0"/>
              <a:t>Research Question:</a:t>
            </a:r>
          </a:p>
          <a:p>
            <a:pPr hangingPunct="1"/>
            <a:r>
              <a:rPr lang="en-US" dirty="0" smtClean="0"/>
              <a:t>How to </a:t>
            </a:r>
            <a:r>
              <a:rPr lang="en-US" dirty="0"/>
              <a:t>reduce the entry barrier of SMEs </a:t>
            </a:r>
            <a:r>
              <a:rPr lang="en-US" dirty="0" smtClean="0"/>
              <a:t>and </a:t>
            </a:r>
            <a:r>
              <a:rPr lang="en-US" dirty="0"/>
              <a:t>provide initial guidance for the transformation process? </a:t>
            </a:r>
            <a:endParaRPr lang="en-US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 Page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dirty="0" smtClean="0"/>
              <a:t>Self-check readiness:</a:t>
            </a:r>
          </a:p>
          <a:p>
            <a:pPr lvl="1"/>
            <a:r>
              <a:rPr lang="en-GB" dirty="0" smtClean="0"/>
              <a:t>Assessment</a:t>
            </a:r>
          </a:p>
          <a:p>
            <a:pPr lvl="1"/>
            <a:r>
              <a:rPr lang="en-GB" dirty="0" smtClean="0"/>
              <a:t>Guidance</a:t>
            </a:r>
          </a:p>
          <a:p>
            <a:pPr lvl="1"/>
            <a:endParaRPr lang="en-GB" dirty="0"/>
          </a:p>
          <a:p>
            <a:r>
              <a:rPr lang="en-GB" dirty="0"/>
              <a:t>business process maturity indicators </a:t>
            </a:r>
            <a:endParaRPr lang="en-GB" dirty="0" smtClean="0"/>
          </a:p>
          <a:p>
            <a:r>
              <a:rPr lang="en-GB" dirty="0"/>
              <a:t>visualisation and simulation techniques</a:t>
            </a: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7412" y="661256"/>
            <a:ext cx="4945069" cy="27604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93145" y="5452696"/>
            <a:ext cx="4599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https://www.cloudsocket.eu/transformation/#</a:t>
            </a:r>
          </a:p>
        </p:txBody>
      </p:sp>
    </p:spTree>
    <p:extLst>
      <p:ext uri="{BB962C8B-B14F-4D97-AF65-F5344CB8AC3E}">
        <p14:creationId xmlns:p14="http://schemas.microsoft.com/office/powerpoint/2010/main" val="284551092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319" y="358544"/>
            <a:ext cx="8640962" cy="926976"/>
          </a:xfrm>
        </p:spPr>
        <p:txBody>
          <a:bodyPr/>
          <a:lstStyle/>
          <a:p>
            <a:r>
              <a:rPr lang="de-CH" dirty="0"/>
              <a:t>Cloud-</a:t>
            </a:r>
            <a:r>
              <a:rPr lang="de-CH" dirty="0" err="1"/>
              <a:t>Readiness</a:t>
            </a:r>
            <a:r>
              <a:rPr lang="de-CH" dirty="0"/>
              <a:t> </a:t>
            </a:r>
            <a:r>
              <a:rPr lang="de-CH" dirty="0" err="1"/>
              <a:t>Checker</a:t>
            </a:r>
            <a:r>
              <a:rPr lang="de-CH" dirty="0"/>
              <a:t>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3735238" cy="4314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724" y="1654700"/>
            <a:ext cx="4220529" cy="400422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2708694" y="2777707"/>
            <a:ext cx="2325303" cy="143198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2610123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CloudSocket_PPT_Template_v2_DRAFT">
  <a:themeElements>
    <a:clrScheme name="CloudSocket_PPT_Template_v2_DRA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loudSocket_PPT_Template_v2_DRAF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loudSocket_PPT_Template_v2_D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loudSocket_PPT_Template_v2_DRAFT">
  <a:themeElements>
    <a:clrScheme name="CloudSocket_PPT_Template_v2_DRA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loudSocket_PPT_Template_v2_DRAF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loudSocket_PPT_Template_v2_D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On-screen Show (4:3)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Arial Narrow</vt:lpstr>
      <vt:lpstr>Calibri</vt:lpstr>
      <vt:lpstr>CloudSocket_PPT_Template_v2_DRAFT</vt:lpstr>
      <vt:lpstr>Cloud-Readiness Checker </vt:lpstr>
      <vt:lpstr>First Page</vt:lpstr>
      <vt:lpstr>Cloud-Readiness Checker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WP3: BPaaS  RESEARCH</dc:title>
  <dc:creator>Laurenzi Emanuele</dc:creator>
  <cp:lastModifiedBy>Laurenzi Emanuele</cp:lastModifiedBy>
  <cp:revision>31</cp:revision>
  <dcterms:modified xsi:type="dcterms:W3CDTF">2017-11-15T12:05:06Z</dcterms:modified>
</cp:coreProperties>
</file>