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63" r:id="rId2"/>
    <p:sldId id="264" r:id="rId3"/>
    <p:sldId id="266" r:id="rId4"/>
  </p:sldIdLst>
  <p:sldSz cx="9144000" cy="6858000" type="screen4x3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1pPr>
    <a:lvl2pPr marL="0" marR="0" indent="4572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2pPr>
    <a:lvl3pPr marL="0" marR="0" indent="9144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3pPr>
    <a:lvl4pPr marL="0" marR="0" indent="13716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4pPr>
    <a:lvl5pPr marL="0" marR="0" indent="18288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5pPr>
    <a:lvl6pPr marL="0" marR="0" indent="22860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6pPr>
    <a:lvl7pPr marL="0" marR="0" indent="27432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7pPr>
    <a:lvl8pPr marL="0" marR="0" indent="32004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8pPr>
    <a:lvl9pPr marL="0" marR="0" indent="36576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FD7E7"/>
          </a:solidFill>
        </a:fill>
      </a:tcStyle>
    </a:wholeTbl>
    <a:band2H>
      <a:tcTxStyle/>
      <a:tcStyle>
        <a:tcBdr/>
        <a:fill>
          <a:solidFill>
            <a:srgbClr val="E8ECF4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EE7D0"/>
          </a:solidFill>
        </a:fill>
      </a:tcStyle>
    </a:wholeTbl>
    <a:band2H>
      <a:tcTxStyle/>
      <a:tcStyle>
        <a:tcBdr/>
        <a:fill>
          <a:solidFill>
            <a:srgbClr val="EFF3E9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CDCCE"/>
          </a:solidFill>
        </a:fill>
      </a:tcStyle>
    </a:wholeTbl>
    <a:band2H>
      <a:tcTxStyle/>
      <a:tcStyle>
        <a:tcBdr/>
        <a:fill>
          <a:solidFill>
            <a:srgbClr val="FDEEE8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7"/>
    <p:restoredTop sz="63247" autoAdjust="0"/>
  </p:normalViewPr>
  <p:slideViewPr>
    <p:cSldViewPr snapToGrid="0">
      <p:cViewPr varScale="1">
        <p:scale>
          <a:sx n="37" d="100"/>
          <a:sy n="37" d="100"/>
        </p:scale>
        <p:origin x="960" y="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Shape 170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71" name="Shape 171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latinLnBrk="0">
      <a:defRPr sz="1200">
        <a:latin typeface="+mn-lt"/>
        <a:ea typeface="+mn-ea"/>
        <a:cs typeface="+mn-cs"/>
        <a:sym typeface="Calibri"/>
      </a:defRPr>
    </a:lvl1pPr>
    <a:lvl2pPr indent="228600" latinLnBrk="0">
      <a:defRPr sz="1200">
        <a:latin typeface="+mn-lt"/>
        <a:ea typeface="+mn-ea"/>
        <a:cs typeface="+mn-cs"/>
        <a:sym typeface="Calibri"/>
      </a:defRPr>
    </a:lvl2pPr>
    <a:lvl3pPr indent="457200" latinLnBrk="0">
      <a:defRPr sz="1200">
        <a:latin typeface="+mn-lt"/>
        <a:ea typeface="+mn-ea"/>
        <a:cs typeface="+mn-cs"/>
        <a:sym typeface="Calibri"/>
      </a:defRPr>
    </a:lvl3pPr>
    <a:lvl4pPr indent="685800" latinLnBrk="0">
      <a:defRPr sz="1200">
        <a:latin typeface="+mn-lt"/>
        <a:ea typeface="+mn-ea"/>
        <a:cs typeface="+mn-cs"/>
        <a:sym typeface="Calibri"/>
      </a:defRPr>
    </a:lvl4pPr>
    <a:lvl5pPr indent="914400" latinLnBrk="0">
      <a:defRPr sz="1200">
        <a:latin typeface="+mn-lt"/>
        <a:ea typeface="+mn-ea"/>
        <a:cs typeface="+mn-cs"/>
        <a:sym typeface="Calibri"/>
      </a:defRPr>
    </a:lvl5pPr>
    <a:lvl6pPr indent="1143000" latinLnBrk="0">
      <a:defRPr sz="1200">
        <a:latin typeface="+mn-lt"/>
        <a:ea typeface="+mn-ea"/>
        <a:cs typeface="+mn-cs"/>
        <a:sym typeface="Calibri"/>
      </a:defRPr>
    </a:lvl6pPr>
    <a:lvl7pPr indent="1371600" latinLnBrk="0">
      <a:defRPr sz="1200">
        <a:latin typeface="+mn-lt"/>
        <a:ea typeface="+mn-ea"/>
        <a:cs typeface="+mn-cs"/>
        <a:sym typeface="Calibri"/>
      </a:defRPr>
    </a:lvl7pPr>
    <a:lvl8pPr indent="1600200" latinLnBrk="0">
      <a:defRPr sz="1200">
        <a:latin typeface="+mn-lt"/>
        <a:ea typeface="+mn-ea"/>
        <a:cs typeface="+mn-cs"/>
        <a:sym typeface="Calibri"/>
      </a:defRPr>
    </a:lvl8pPr>
    <a:lvl9pPr indent="1828800" latinLnBrk="0">
      <a:defRPr sz="1200">
        <a:latin typeface="+mn-lt"/>
        <a:ea typeface="+mn-ea"/>
        <a:cs typeface="+mn-cs"/>
        <a:sym typeface="Calibri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image1.png" descr="I:\CloudSocket_LOGO_RZfinal_RGB_v5_large.png"/>
          <p:cNvPicPr>
            <a:picLocks noChangeAspect="1"/>
          </p:cNvPicPr>
          <p:nvPr/>
        </p:nvPicPr>
        <p:blipFill>
          <a:blip r:embed="rId2">
            <a:extLst/>
          </a:blip>
          <a:srcRect l="77483" t="75213" r="14486" b="20865"/>
          <a:stretch>
            <a:fillRect/>
          </a:stretch>
        </p:blipFill>
        <p:spPr>
          <a:xfrm>
            <a:off x="253944" y="0"/>
            <a:ext cx="8656914" cy="174627"/>
          </a:xfrm>
          <a:prstGeom prst="rect">
            <a:avLst/>
          </a:prstGeom>
          <a:ln w="12700">
            <a:miter lim="400000"/>
          </a:ln>
        </p:spPr>
      </p:pic>
      <p:pic>
        <p:nvPicPr>
          <p:cNvPr id="43" name="image1.png" descr="I:\CloudSocket_LOGO_RZfinal_RGB_v5_large.png"/>
          <p:cNvPicPr>
            <a:picLocks noChangeAspect="1"/>
          </p:cNvPicPr>
          <p:nvPr/>
        </p:nvPicPr>
        <p:blipFill>
          <a:blip r:embed="rId2">
            <a:extLst/>
          </a:blip>
          <a:srcRect l="32907" t="35511" r="56222" b="61262"/>
          <a:stretch>
            <a:fillRect/>
          </a:stretch>
        </p:blipFill>
        <p:spPr>
          <a:xfrm>
            <a:off x="253945" y="0"/>
            <a:ext cx="7198377" cy="172123"/>
          </a:xfrm>
          <a:prstGeom prst="rect">
            <a:avLst/>
          </a:prstGeom>
          <a:ln w="12700">
            <a:miter lim="400000"/>
          </a:ln>
        </p:spPr>
      </p:pic>
      <p:sp>
        <p:nvSpPr>
          <p:cNvPr id="44" name="Shape 4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>
              <a:alpha val="58000"/>
            </a:srgbClr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45" name="Shape 45"/>
          <p:cNvSpPr/>
          <p:nvPr/>
        </p:nvSpPr>
        <p:spPr>
          <a:xfrm>
            <a:off x="243186" y="6237311"/>
            <a:ext cx="2672631" cy="4470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>
              <a:defRPr sz="1200">
                <a:latin typeface="Arial Narrow"/>
                <a:ea typeface="Arial Narrow"/>
                <a:cs typeface="Arial Narrow"/>
                <a:sym typeface="Arial Narrow"/>
              </a:defRPr>
            </a:pPr>
            <a:endParaRPr/>
          </a:p>
          <a:p>
            <a:pPr>
              <a:defRPr sz="1200">
                <a:latin typeface="Arial Narrow"/>
                <a:ea typeface="Arial Narrow"/>
                <a:cs typeface="Arial Narrow"/>
                <a:sym typeface="Arial Narrow"/>
              </a:defRPr>
            </a:pPr>
            <a:r>
              <a:t>www.cloudsocket.eu, info@cloudsocket.eu</a:t>
            </a:r>
          </a:p>
        </p:txBody>
      </p:sp>
      <p:pic>
        <p:nvPicPr>
          <p:cNvPr id="46" name="image2.tif"/>
          <p:cNvPicPr>
            <a:picLocks noChangeAspect="1"/>
          </p:cNvPicPr>
          <p:nvPr/>
        </p:nvPicPr>
        <p:blipFill>
          <a:blip r:embed="rId3">
            <a:extLst/>
          </a:blip>
          <a:srcRect t="73189" r="9564"/>
          <a:stretch>
            <a:fillRect/>
          </a:stretch>
        </p:blipFill>
        <p:spPr>
          <a:xfrm>
            <a:off x="6728941" y="6067295"/>
            <a:ext cx="2219257" cy="386041"/>
          </a:xfrm>
          <a:prstGeom prst="rect">
            <a:avLst/>
          </a:prstGeom>
          <a:ln w="12700">
            <a:miter lim="400000"/>
          </a:ln>
        </p:spPr>
      </p:pic>
      <p:pic>
        <p:nvPicPr>
          <p:cNvPr id="47" name="image1.png" descr="I:\CloudSocket_LOGO_RZfinal_RGB_v5_large.png"/>
          <p:cNvPicPr>
            <a:picLocks noChangeAspect="1"/>
          </p:cNvPicPr>
          <p:nvPr/>
        </p:nvPicPr>
        <p:blipFill>
          <a:blip r:embed="rId2">
            <a:extLst/>
          </a:blip>
          <a:srcRect r="14486" b="20865"/>
          <a:stretch>
            <a:fillRect/>
          </a:stretch>
        </p:blipFill>
        <p:spPr>
          <a:xfrm>
            <a:off x="2627783" y="2637023"/>
            <a:ext cx="6516217" cy="4221090"/>
          </a:xfrm>
          <a:prstGeom prst="rect">
            <a:avLst/>
          </a:prstGeom>
          <a:ln w="12700">
            <a:miter lim="400000"/>
          </a:ln>
        </p:spPr>
      </p:pic>
      <p:sp>
        <p:nvSpPr>
          <p:cNvPr id="48" name="Shape 4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>
              <a:alpha val="58000"/>
            </a:srgbClr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49" name="Shape 49"/>
          <p:cNvSpPr>
            <a:spLocks noGrp="1"/>
          </p:cNvSpPr>
          <p:nvPr>
            <p:ph type="title"/>
          </p:nvPr>
        </p:nvSpPr>
        <p:spPr>
          <a:xfrm>
            <a:off x="722312" y="4406900"/>
            <a:ext cx="7772401" cy="1362075"/>
          </a:xfrm>
          <a:prstGeom prst="rect">
            <a:avLst/>
          </a:prstGeom>
        </p:spPr>
        <p:txBody>
          <a:bodyPr/>
          <a:lstStyle>
            <a:lvl1pPr>
              <a:defRPr sz="4000" cap="all"/>
            </a:lvl1pPr>
          </a:lstStyle>
          <a:p>
            <a:r>
              <a:t>Title Text</a:t>
            </a:r>
          </a:p>
        </p:txBody>
      </p:sp>
      <p:sp>
        <p:nvSpPr>
          <p:cNvPr id="50" name="Shape 50"/>
          <p:cNvSpPr>
            <a:spLocks noGrp="1"/>
          </p:cNvSpPr>
          <p:nvPr>
            <p:ph type="body" sz="quarter" idx="1"/>
          </p:nvPr>
        </p:nvSpPr>
        <p:spPr>
          <a:xfrm>
            <a:off x="722312" y="2906713"/>
            <a:ext cx="7772401" cy="1500188"/>
          </a:xfrm>
          <a:prstGeom prst="rect">
            <a:avLst/>
          </a:prstGeom>
        </p:spPr>
        <p:txBody>
          <a:bodyPr anchor="b"/>
          <a:lstStyle>
            <a:lvl1pPr marL="0" indent="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1pPr>
            <a:lvl2pPr marL="0" indent="45720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2pPr>
            <a:lvl3pPr marL="0" indent="91440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3pPr>
            <a:lvl4pPr marL="0" indent="137160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4pPr>
            <a:lvl5pPr marL="0" indent="182880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pic>
        <p:nvPicPr>
          <p:cNvPr id="51" name="image2.tif"/>
          <p:cNvPicPr>
            <a:picLocks noChangeAspect="1"/>
          </p:cNvPicPr>
          <p:nvPr/>
        </p:nvPicPr>
        <p:blipFill>
          <a:blip r:embed="rId3">
            <a:extLst/>
          </a:blip>
          <a:srcRect t="73189" r="9564"/>
          <a:stretch>
            <a:fillRect/>
          </a:stretch>
        </p:blipFill>
        <p:spPr>
          <a:xfrm>
            <a:off x="6728941" y="6067295"/>
            <a:ext cx="2219257" cy="386041"/>
          </a:xfrm>
          <a:prstGeom prst="rect">
            <a:avLst/>
          </a:prstGeom>
          <a:ln w="12700">
            <a:miter lim="400000"/>
          </a:ln>
        </p:spPr>
      </p:pic>
      <p:sp>
        <p:nvSpPr>
          <p:cNvPr id="52" name="Shape 52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9" name="image1.png" descr="I:\CloudSocket_LOGO_RZfinal_RGB_v5_large.png"/>
          <p:cNvPicPr>
            <a:picLocks noChangeAspect="1"/>
          </p:cNvPicPr>
          <p:nvPr/>
        </p:nvPicPr>
        <p:blipFill>
          <a:blip r:embed="rId2">
            <a:extLst/>
          </a:blip>
          <a:srcRect l="77483" t="75213" r="14486" b="20865"/>
          <a:stretch>
            <a:fillRect/>
          </a:stretch>
        </p:blipFill>
        <p:spPr>
          <a:xfrm>
            <a:off x="253944" y="0"/>
            <a:ext cx="8656914" cy="174627"/>
          </a:xfrm>
          <a:prstGeom prst="rect">
            <a:avLst/>
          </a:prstGeom>
          <a:ln w="12700">
            <a:miter lim="400000"/>
          </a:ln>
        </p:spPr>
      </p:pic>
      <p:pic>
        <p:nvPicPr>
          <p:cNvPr id="60" name="image1.png" descr="I:\CloudSocket_LOGO_RZfinal_RGB_v5_large.png"/>
          <p:cNvPicPr>
            <a:picLocks noChangeAspect="1"/>
          </p:cNvPicPr>
          <p:nvPr/>
        </p:nvPicPr>
        <p:blipFill>
          <a:blip r:embed="rId2">
            <a:extLst/>
          </a:blip>
          <a:srcRect l="32907" t="35511" r="56222" b="61262"/>
          <a:stretch>
            <a:fillRect/>
          </a:stretch>
        </p:blipFill>
        <p:spPr>
          <a:xfrm>
            <a:off x="253945" y="0"/>
            <a:ext cx="7198377" cy="172123"/>
          </a:xfrm>
          <a:prstGeom prst="rect">
            <a:avLst/>
          </a:prstGeom>
          <a:ln w="12700">
            <a:miter lim="400000"/>
          </a:ln>
        </p:spPr>
      </p:pic>
      <p:sp>
        <p:nvSpPr>
          <p:cNvPr id="61" name="Shape 6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>
              <a:alpha val="58000"/>
            </a:srgbClr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62" name="Shape 62"/>
          <p:cNvSpPr/>
          <p:nvPr/>
        </p:nvSpPr>
        <p:spPr>
          <a:xfrm>
            <a:off x="243186" y="6237311"/>
            <a:ext cx="2672631" cy="4470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>
              <a:defRPr sz="1200">
                <a:latin typeface="Arial Narrow"/>
                <a:ea typeface="Arial Narrow"/>
                <a:cs typeface="Arial Narrow"/>
                <a:sym typeface="Arial Narrow"/>
              </a:defRPr>
            </a:pPr>
            <a:endParaRPr/>
          </a:p>
          <a:p>
            <a:pPr>
              <a:defRPr sz="1200">
                <a:latin typeface="Arial Narrow"/>
                <a:ea typeface="Arial Narrow"/>
                <a:cs typeface="Arial Narrow"/>
                <a:sym typeface="Arial Narrow"/>
              </a:defRPr>
            </a:pPr>
            <a:r>
              <a:t>www.cloudsocket.eu, info@cloudsocket.eu</a:t>
            </a:r>
          </a:p>
        </p:txBody>
      </p:sp>
      <p:pic>
        <p:nvPicPr>
          <p:cNvPr id="63" name="image2.tif"/>
          <p:cNvPicPr>
            <a:picLocks noChangeAspect="1"/>
          </p:cNvPicPr>
          <p:nvPr/>
        </p:nvPicPr>
        <p:blipFill>
          <a:blip r:embed="rId3">
            <a:extLst/>
          </a:blip>
          <a:srcRect t="73189" r="9564"/>
          <a:stretch>
            <a:fillRect/>
          </a:stretch>
        </p:blipFill>
        <p:spPr>
          <a:xfrm>
            <a:off x="6728941" y="6067295"/>
            <a:ext cx="2219257" cy="386041"/>
          </a:xfrm>
          <a:prstGeom prst="rect">
            <a:avLst/>
          </a:prstGeom>
          <a:ln w="12700">
            <a:miter lim="400000"/>
          </a:ln>
        </p:spPr>
      </p:pic>
      <p:sp>
        <p:nvSpPr>
          <p:cNvPr id="64" name="Shape 64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65" name="Shape 65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6" name="Shape 66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3" name="image1.png" descr="I:\CloudSocket_LOGO_RZfinal_RGB_v5_large.png"/>
          <p:cNvPicPr>
            <a:picLocks noChangeAspect="1"/>
          </p:cNvPicPr>
          <p:nvPr/>
        </p:nvPicPr>
        <p:blipFill>
          <a:blip r:embed="rId2">
            <a:extLst/>
          </a:blip>
          <a:srcRect l="77483" t="75213" r="14486" b="20865"/>
          <a:stretch>
            <a:fillRect/>
          </a:stretch>
        </p:blipFill>
        <p:spPr>
          <a:xfrm>
            <a:off x="253944" y="0"/>
            <a:ext cx="8656914" cy="174627"/>
          </a:xfrm>
          <a:prstGeom prst="rect">
            <a:avLst/>
          </a:prstGeom>
          <a:ln w="12700">
            <a:miter lim="400000"/>
          </a:ln>
        </p:spPr>
      </p:pic>
      <p:pic>
        <p:nvPicPr>
          <p:cNvPr id="74" name="image1.png" descr="I:\CloudSocket_LOGO_RZfinal_RGB_v5_large.png"/>
          <p:cNvPicPr>
            <a:picLocks noChangeAspect="1"/>
          </p:cNvPicPr>
          <p:nvPr/>
        </p:nvPicPr>
        <p:blipFill>
          <a:blip r:embed="rId2">
            <a:extLst/>
          </a:blip>
          <a:srcRect l="32907" t="35511" r="56222" b="61262"/>
          <a:stretch>
            <a:fillRect/>
          </a:stretch>
        </p:blipFill>
        <p:spPr>
          <a:xfrm>
            <a:off x="253945" y="0"/>
            <a:ext cx="7198377" cy="172123"/>
          </a:xfrm>
          <a:prstGeom prst="rect">
            <a:avLst/>
          </a:prstGeom>
          <a:ln w="12700">
            <a:miter lim="400000"/>
          </a:ln>
        </p:spPr>
      </p:pic>
      <p:sp>
        <p:nvSpPr>
          <p:cNvPr id="75" name="Shape 7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>
              <a:alpha val="58000"/>
            </a:srgbClr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76" name="Shape 76"/>
          <p:cNvSpPr/>
          <p:nvPr/>
        </p:nvSpPr>
        <p:spPr>
          <a:xfrm>
            <a:off x="243186" y="6237311"/>
            <a:ext cx="2672631" cy="4470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>
              <a:defRPr sz="1200">
                <a:latin typeface="Arial Narrow"/>
                <a:ea typeface="Arial Narrow"/>
                <a:cs typeface="Arial Narrow"/>
                <a:sym typeface="Arial Narrow"/>
              </a:defRPr>
            </a:pPr>
            <a:endParaRPr/>
          </a:p>
          <a:p>
            <a:pPr>
              <a:defRPr sz="1200">
                <a:latin typeface="Arial Narrow"/>
                <a:ea typeface="Arial Narrow"/>
                <a:cs typeface="Arial Narrow"/>
                <a:sym typeface="Arial Narrow"/>
              </a:defRPr>
            </a:pPr>
            <a:r>
              <a:t>www.cloudsocket.eu, info@cloudsocket.eu</a:t>
            </a:r>
          </a:p>
        </p:txBody>
      </p:sp>
      <p:pic>
        <p:nvPicPr>
          <p:cNvPr id="77" name="image2.tif"/>
          <p:cNvPicPr>
            <a:picLocks noChangeAspect="1"/>
          </p:cNvPicPr>
          <p:nvPr/>
        </p:nvPicPr>
        <p:blipFill>
          <a:blip r:embed="rId3">
            <a:extLst/>
          </a:blip>
          <a:srcRect t="73189" r="9564"/>
          <a:stretch>
            <a:fillRect/>
          </a:stretch>
        </p:blipFill>
        <p:spPr>
          <a:xfrm>
            <a:off x="6728941" y="6067295"/>
            <a:ext cx="2219257" cy="386041"/>
          </a:xfrm>
          <a:prstGeom prst="rect">
            <a:avLst/>
          </a:prstGeom>
          <a:ln w="12700">
            <a:miter lim="400000"/>
          </a:ln>
        </p:spPr>
      </p:pic>
      <p:sp>
        <p:nvSpPr>
          <p:cNvPr id="78" name="Shape 78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79" name="Shape 79"/>
          <p:cNvSpPr>
            <a:spLocks noGrp="1"/>
          </p:cNvSpPr>
          <p:nvPr>
            <p:ph type="body" sz="quarter" idx="1"/>
          </p:nvPr>
        </p:nvSpPr>
        <p:spPr>
          <a:xfrm>
            <a:off x="457200" y="1535112"/>
            <a:ext cx="4040188" cy="639763"/>
          </a:xfrm>
          <a:prstGeom prst="rect">
            <a:avLst/>
          </a:prstGeom>
        </p:spPr>
        <p:txBody>
          <a:bodyPr anchor="b"/>
          <a:lstStyle>
            <a:lvl1pPr marL="0" indent="0">
              <a:spcBef>
                <a:spcPts val="500"/>
              </a:spcBef>
              <a:buSzTx/>
              <a:buFontTx/>
              <a:buNone/>
              <a:defRPr sz="2400" b="1"/>
            </a:lvl1pPr>
            <a:lvl2pPr marL="0" indent="457200">
              <a:spcBef>
                <a:spcPts val="500"/>
              </a:spcBef>
              <a:buSzTx/>
              <a:buFontTx/>
              <a:buNone/>
              <a:defRPr sz="2400" b="1"/>
            </a:lvl2pPr>
            <a:lvl3pPr marL="0" indent="914400">
              <a:spcBef>
                <a:spcPts val="500"/>
              </a:spcBef>
              <a:buSzTx/>
              <a:buFontTx/>
              <a:buNone/>
              <a:defRPr sz="2400" b="1"/>
            </a:lvl3pPr>
            <a:lvl4pPr marL="0" indent="1371600">
              <a:spcBef>
                <a:spcPts val="500"/>
              </a:spcBef>
              <a:buSzTx/>
              <a:buFontTx/>
              <a:buNone/>
              <a:defRPr sz="2400" b="1"/>
            </a:lvl4pPr>
            <a:lvl5pPr marL="0" indent="1828800">
              <a:spcBef>
                <a:spcPts val="500"/>
              </a:spcBef>
              <a:buSzTx/>
              <a:buFontTx/>
              <a:buNone/>
              <a:defRPr sz="2400" b="1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80" name="Shape 80"/>
          <p:cNvSpPr>
            <a:spLocks noGrp="1"/>
          </p:cNvSpPr>
          <p:nvPr>
            <p:ph type="body" sz="quarter" idx="13"/>
          </p:nvPr>
        </p:nvSpPr>
        <p:spPr>
          <a:xfrm>
            <a:off x="4645025" y="1535112"/>
            <a:ext cx="4041775" cy="639763"/>
          </a:xfrm>
          <a:prstGeom prst="rect">
            <a:avLst/>
          </a:prstGeom>
        </p:spPr>
        <p:txBody>
          <a:bodyPr anchor="b"/>
          <a:lstStyle/>
          <a:p>
            <a:pPr marL="0" indent="0">
              <a:spcBef>
                <a:spcPts val="500"/>
              </a:spcBef>
              <a:buSzTx/>
              <a:buFontTx/>
              <a:buNone/>
              <a:defRPr sz="2400" b="1"/>
            </a:pPr>
            <a:endParaRPr/>
          </a:p>
        </p:txBody>
      </p:sp>
      <p:sp>
        <p:nvSpPr>
          <p:cNvPr id="81" name="Shape 81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1" name="image1.png" descr="I:\CloudSocket_LOGO_RZfinal_RGB_v5_large.png"/>
          <p:cNvPicPr>
            <a:picLocks noChangeAspect="1"/>
          </p:cNvPicPr>
          <p:nvPr/>
        </p:nvPicPr>
        <p:blipFill>
          <a:blip r:embed="rId2">
            <a:extLst/>
          </a:blip>
          <a:srcRect l="77483" t="75213" r="14486" b="20865"/>
          <a:stretch>
            <a:fillRect/>
          </a:stretch>
        </p:blipFill>
        <p:spPr>
          <a:xfrm>
            <a:off x="253944" y="0"/>
            <a:ext cx="8656914" cy="174627"/>
          </a:xfrm>
          <a:prstGeom prst="rect">
            <a:avLst/>
          </a:prstGeom>
          <a:ln w="12700">
            <a:miter lim="400000"/>
          </a:ln>
        </p:spPr>
      </p:pic>
      <p:pic>
        <p:nvPicPr>
          <p:cNvPr id="102" name="image1.png" descr="I:\CloudSocket_LOGO_RZfinal_RGB_v5_large.png"/>
          <p:cNvPicPr>
            <a:picLocks noChangeAspect="1"/>
          </p:cNvPicPr>
          <p:nvPr/>
        </p:nvPicPr>
        <p:blipFill>
          <a:blip r:embed="rId2">
            <a:extLst/>
          </a:blip>
          <a:srcRect l="32907" t="35511" r="56222" b="61262"/>
          <a:stretch>
            <a:fillRect/>
          </a:stretch>
        </p:blipFill>
        <p:spPr>
          <a:xfrm>
            <a:off x="253945" y="0"/>
            <a:ext cx="7198377" cy="172123"/>
          </a:xfrm>
          <a:prstGeom prst="rect">
            <a:avLst/>
          </a:prstGeom>
          <a:ln w="12700">
            <a:miter lim="400000"/>
          </a:ln>
        </p:spPr>
      </p:pic>
      <p:sp>
        <p:nvSpPr>
          <p:cNvPr id="103" name="Shape 10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>
              <a:alpha val="58000"/>
            </a:srgbClr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104" name="Shape 104"/>
          <p:cNvSpPr/>
          <p:nvPr/>
        </p:nvSpPr>
        <p:spPr>
          <a:xfrm>
            <a:off x="243186" y="6237311"/>
            <a:ext cx="2672631" cy="4470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>
              <a:defRPr sz="1200">
                <a:latin typeface="Arial Narrow"/>
                <a:ea typeface="Arial Narrow"/>
                <a:cs typeface="Arial Narrow"/>
                <a:sym typeface="Arial Narrow"/>
              </a:defRPr>
            </a:pPr>
            <a:endParaRPr/>
          </a:p>
          <a:p>
            <a:pPr>
              <a:defRPr sz="1200">
                <a:latin typeface="Arial Narrow"/>
                <a:ea typeface="Arial Narrow"/>
                <a:cs typeface="Arial Narrow"/>
                <a:sym typeface="Arial Narrow"/>
              </a:defRPr>
            </a:pPr>
            <a:r>
              <a:t>www.cloudsocket.eu, info@cloudsocket.eu</a:t>
            </a:r>
          </a:p>
        </p:txBody>
      </p:sp>
      <p:pic>
        <p:nvPicPr>
          <p:cNvPr id="105" name="image2.tif"/>
          <p:cNvPicPr>
            <a:picLocks noChangeAspect="1"/>
          </p:cNvPicPr>
          <p:nvPr/>
        </p:nvPicPr>
        <p:blipFill>
          <a:blip r:embed="rId3">
            <a:extLst/>
          </a:blip>
          <a:srcRect t="73189" r="9564"/>
          <a:stretch>
            <a:fillRect/>
          </a:stretch>
        </p:blipFill>
        <p:spPr>
          <a:xfrm>
            <a:off x="6728941" y="6067295"/>
            <a:ext cx="2219257" cy="386041"/>
          </a:xfrm>
          <a:prstGeom prst="rect">
            <a:avLst/>
          </a:prstGeom>
          <a:ln w="12700">
            <a:miter lim="400000"/>
          </a:ln>
        </p:spPr>
      </p:pic>
      <p:sp>
        <p:nvSpPr>
          <p:cNvPr id="106" name="Shape 106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3" name="image1.png" descr="I:\CloudSocket_LOGO_RZfinal_RGB_v5_large.png"/>
          <p:cNvPicPr>
            <a:picLocks noChangeAspect="1"/>
          </p:cNvPicPr>
          <p:nvPr/>
        </p:nvPicPr>
        <p:blipFill>
          <a:blip r:embed="rId2">
            <a:extLst/>
          </a:blip>
          <a:srcRect l="77483" t="75213" r="14486" b="20865"/>
          <a:stretch>
            <a:fillRect/>
          </a:stretch>
        </p:blipFill>
        <p:spPr>
          <a:xfrm>
            <a:off x="253944" y="0"/>
            <a:ext cx="8656914" cy="174627"/>
          </a:xfrm>
          <a:prstGeom prst="rect">
            <a:avLst/>
          </a:prstGeom>
          <a:ln w="12700">
            <a:miter lim="400000"/>
          </a:ln>
        </p:spPr>
      </p:pic>
      <p:pic>
        <p:nvPicPr>
          <p:cNvPr id="114" name="image1.png" descr="I:\CloudSocket_LOGO_RZfinal_RGB_v5_large.png"/>
          <p:cNvPicPr>
            <a:picLocks noChangeAspect="1"/>
          </p:cNvPicPr>
          <p:nvPr/>
        </p:nvPicPr>
        <p:blipFill>
          <a:blip r:embed="rId2">
            <a:extLst/>
          </a:blip>
          <a:srcRect l="32907" t="35511" r="56222" b="61262"/>
          <a:stretch>
            <a:fillRect/>
          </a:stretch>
        </p:blipFill>
        <p:spPr>
          <a:xfrm>
            <a:off x="253945" y="0"/>
            <a:ext cx="7198377" cy="172123"/>
          </a:xfrm>
          <a:prstGeom prst="rect">
            <a:avLst/>
          </a:prstGeom>
          <a:ln w="12700">
            <a:miter lim="400000"/>
          </a:ln>
        </p:spPr>
      </p:pic>
      <p:sp>
        <p:nvSpPr>
          <p:cNvPr id="115" name="Shape 11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>
              <a:alpha val="58000"/>
            </a:srgbClr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116" name="Shape 116"/>
          <p:cNvSpPr/>
          <p:nvPr/>
        </p:nvSpPr>
        <p:spPr>
          <a:xfrm>
            <a:off x="243186" y="6237311"/>
            <a:ext cx="2672631" cy="4470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>
              <a:defRPr sz="1200">
                <a:latin typeface="Arial Narrow"/>
                <a:ea typeface="Arial Narrow"/>
                <a:cs typeface="Arial Narrow"/>
                <a:sym typeface="Arial Narrow"/>
              </a:defRPr>
            </a:pPr>
            <a:endParaRPr/>
          </a:p>
          <a:p>
            <a:pPr>
              <a:defRPr sz="1200">
                <a:latin typeface="Arial Narrow"/>
                <a:ea typeface="Arial Narrow"/>
                <a:cs typeface="Arial Narrow"/>
                <a:sym typeface="Arial Narrow"/>
              </a:defRPr>
            </a:pPr>
            <a:r>
              <a:t>www.cloudsocket.eu, info@cloudsocket.eu</a:t>
            </a:r>
          </a:p>
        </p:txBody>
      </p:sp>
      <p:pic>
        <p:nvPicPr>
          <p:cNvPr id="117" name="image2.tif"/>
          <p:cNvPicPr>
            <a:picLocks noChangeAspect="1"/>
          </p:cNvPicPr>
          <p:nvPr/>
        </p:nvPicPr>
        <p:blipFill>
          <a:blip r:embed="rId3">
            <a:extLst/>
          </a:blip>
          <a:srcRect t="73189" r="9564"/>
          <a:stretch>
            <a:fillRect/>
          </a:stretch>
        </p:blipFill>
        <p:spPr>
          <a:xfrm>
            <a:off x="6728941" y="6067295"/>
            <a:ext cx="2219257" cy="386041"/>
          </a:xfrm>
          <a:prstGeom prst="rect">
            <a:avLst/>
          </a:prstGeom>
          <a:ln w="12700">
            <a:miter lim="400000"/>
          </a:ln>
        </p:spPr>
      </p:pic>
      <p:sp>
        <p:nvSpPr>
          <p:cNvPr id="118" name="Shape 118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4" cy="1162050"/>
          </a:xfrm>
          <a:prstGeom prst="rect">
            <a:avLst/>
          </a:prstGeom>
        </p:spPr>
        <p:txBody>
          <a:bodyPr anchor="b"/>
          <a:lstStyle>
            <a:lvl1pPr>
              <a:defRPr sz="2000"/>
            </a:lvl1pPr>
          </a:lstStyle>
          <a:p>
            <a:r>
              <a:t>Title Text</a:t>
            </a:r>
          </a:p>
        </p:txBody>
      </p:sp>
      <p:sp>
        <p:nvSpPr>
          <p:cNvPr id="119" name="Shape 119"/>
          <p:cNvSpPr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spcBef>
                <a:spcPts val="700"/>
              </a:spcBef>
              <a:defRPr sz="3200"/>
            </a:lvl1pPr>
            <a:lvl2pPr marL="783771" indent="-326571">
              <a:spcBef>
                <a:spcPts val="700"/>
              </a:spcBef>
              <a:defRPr sz="3200"/>
            </a:lvl2pPr>
            <a:lvl3pPr marL="1219200" indent="-304800">
              <a:spcBef>
                <a:spcPts val="700"/>
              </a:spcBef>
              <a:defRPr sz="3200"/>
            </a:lvl3pPr>
            <a:lvl4pPr marL="1737360" indent="-365760">
              <a:spcBef>
                <a:spcPts val="700"/>
              </a:spcBef>
              <a:defRPr sz="3200"/>
            </a:lvl4pPr>
            <a:lvl5pPr marL="2194560" indent="-365760">
              <a:spcBef>
                <a:spcPts val="700"/>
              </a:spcBef>
              <a:defRPr sz="32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20" name="Shape 120"/>
          <p:cNvSpPr>
            <a:spLocks noGrp="1"/>
          </p:cNvSpPr>
          <p:nvPr>
            <p:ph type="body" sz="half" idx="13"/>
          </p:nvPr>
        </p:nvSpPr>
        <p:spPr>
          <a:xfrm>
            <a:off x="457199" y="1435100"/>
            <a:ext cx="3008315" cy="4691063"/>
          </a:xfrm>
          <a:prstGeom prst="rect">
            <a:avLst/>
          </a:prstGeom>
        </p:spPr>
        <p:txBody>
          <a:bodyPr/>
          <a:lstStyle/>
          <a:p>
            <a:pPr marL="0" indent="0">
              <a:spcBef>
                <a:spcPts val="300"/>
              </a:spcBef>
              <a:buSzTx/>
              <a:buFontTx/>
              <a:buNone/>
              <a:defRPr sz="1400"/>
            </a:pPr>
            <a:endParaRPr/>
          </a:p>
        </p:txBody>
      </p:sp>
      <p:sp>
        <p:nvSpPr>
          <p:cNvPr id="121" name="Shape 121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8" name="image1.png" descr="I:\CloudSocket_LOGO_RZfinal_RGB_v5_large.png"/>
          <p:cNvPicPr>
            <a:picLocks noChangeAspect="1"/>
          </p:cNvPicPr>
          <p:nvPr/>
        </p:nvPicPr>
        <p:blipFill>
          <a:blip r:embed="rId2">
            <a:extLst/>
          </a:blip>
          <a:srcRect l="77483" t="75213" r="14486" b="20865"/>
          <a:stretch>
            <a:fillRect/>
          </a:stretch>
        </p:blipFill>
        <p:spPr>
          <a:xfrm>
            <a:off x="253944" y="0"/>
            <a:ext cx="8656914" cy="174627"/>
          </a:xfrm>
          <a:prstGeom prst="rect">
            <a:avLst/>
          </a:prstGeom>
          <a:ln w="12700">
            <a:miter lim="400000"/>
          </a:ln>
        </p:spPr>
      </p:pic>
      <p:pic>
        <p:nvPicPr>
          <p:cNvPr id="129" name="image1.png" descr="I:\CloudSocket_LOGO_RZfinal_RGB_v5_large.png"/>
          <p:cNvPicPr>
            <a:picLocks noChangeAspect="1"/>
          </p:cNvPicPr>
          <p:nvPr/>
        </p:nvPicPr>
        <p:blipFill>
          <a:blip r:embed="rId2">
            <a:extLst/>
          </a:blip>
          <a:srcRect l="32907" t="35511" r="56222" b="61262"/>
          <a:stretch>
            <a:fillRect/>
          </a:stretch>
        </p:blipFill>
        <p:spPr>
          <a:xfrm>
            <a:off x="253945" y="0"/>
            <a:ext cx="7198377" cy="172123"/>
          </a:xfrm>
          <a:prstGeom prst="rect">
            <a:avLst/>
          </a:prstGeom>
          <a:ln w="12700">
            <a:miter lim="400000"/>
          </a:ln>
        </p:spPr>
      </p:pic>
      <p:sp>
        <p:nvSpPr>
          <p:cNvPr id="130" name="Shape 13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>
              <a:alpha val="58000"/>
            </a:srgbClr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131" name="Shape 131"/>
          <p:cNvSpPr/>
          <p:nvPr/>
        </p:nvSpPr>
        <p:spPr>
          <a:xfrm>
            <a:off x="243186" y="6237311"/>
            <a:ext cx="2672631" cy="4470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>
              <a:defRPr sz="1200">
                <a:latin typeface="Arial Narrow"/>
                <a:ea typeface="Arial Narrow"/>
                <a:cs typeface="Arial Narrow"/>
                <a:sym typeface="Arial Narrow"/>
              </a:defRPr>
            </a:pPr>
            <a:endParaRPr/>
          </a:p>
          <a:p>
            <a:pPr>
              <a:defRPr sz="1200">
                <a:latin typeface="Arial Narrow"/>
                <a:ea typeface="Arial Narrow"/>
                <a:cs typeface="Arial Narrow"/>
                <a:sym typeface="Arial Narrow"/>
              </a:defRPr>
            </a:pPr>
            <a:r>
              <a:t>www.cloudsocket.eu, info@cloudsocket.eu</a:t>
            </a:r>
          </a:p>
        </p:txBody>
      </p:sp>
      <p:pic>
        <p:nvPicPr>
          <p:cNvPr id="132" name="image2.tif"/>
          <p:cNvPicPr>
            <a:picLocks noChangeAspect="1"/>
          </p:cNvPicPr>
          <p:nvPr/>
        </p:nvPicPr>
        <p:blipFill>
          <a:blip r:embed="rId3">
            <a:extLst/>
          </a:blip>
          <a:srcRect t="73189" r="9564"/>
          <a:stretch>
            <a:fillRect/>
          </a:stretch>
        </p:blipFill>
        <p:spPr>
          <a:xfrm>
            <a:off x="6728941" y="6067295"/>
            <a:ext cx="2219257" cy="386041"/>
          </a:xfrm>
          <a:prstGeom prst="rect">
            <a:avLst/>
          </a:prstGeom>
          <a:ln w="12700">
            <a:miter lim="400000"/>
          </a:ln>
        </p:spPr>
      </p:pic>
      <p:sp>
        <p:nvSpPr>
          <p:cNvPr id="133" name="Shape 133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1" cy="566738"/>
          </a:xfrm>
          <a:prstGeom prst="rect">
            <a:avLst/>
          </a:prstGeom>
        </p:spPr>
        <p:txBody>
          <a:bodyPr anchor="b"/>
          <a:lstStyle>
            <a:lvl1pPr>
              <a:defRPr sz="2000"/>
            </a:lvl1pPr>
          </a:lstStyle>
          <a:p>
            <a:r>
              <a:t>Title Text</a:t>
            </a:r>
          </a:p>
        </p:txBody>
      </p:sp>
      <p:sp>
        <p:nvSpPr>
          <p:cNvPr id="134" name="Shape 134"/>
          <p:cNvSpPr>
            <a:spLocks noGrp="1"/>
          </p:cNvSpPr>
          <p:nvPr>
            <p:ph type="pic" sz="half" idx="13"/>
          </p:nvPr>
        </p:nvSpPr>
        <p:spPr>
          <a:xfrm>
            <a:off x="1792288" y="612775"/>
            <a:ext cx="5486401" cy="4114800"/>
          </a:xfrm>
          <a:prstGeom prst="rect">
            <a:avLst/>
          </a:prstGeom>
        </p:spPr>
        <p:txBody>
          <a:bodyPr lIns="91439" rIns="91439">
            <a:noAutofit/>
          </a:bodyPr>
          <a:lstStyle/>
          <a:p>
            <a:endParaRPr/>
          </a:p>
        </p:txBody>
      </p:sp>
      <p:sp>
        <p:nvSpPr>
          <p:cNvPr id="135" name="Shape 135"/>
          <p:cNvSpPr>
            <a:spLocks noGrp="1"/>
          </p:cNvSpPr>
          <p:nvPr>
            <p:ph type="body" sz="quarter" idx="1"/>
          </p:nvPr>
        </p:nvSpPr>
        <p:spPr>
          <a:xfrm>
            <a:off x="1792288" y="5367337"/>
            <a:ext cx="5486401" cy="804863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300"/>
              </a:spcBef>
              <a:buSzTx/>
              <a:buFontTx/>
              <a:buNone/>
              <a:defRPr sz="1400"/>
            </a:lvl1pPr>
            <a:lvl2pPr marL="0" indent="457200">
              <a:spcBef>
                <a:spcPts val="300"/>
              </a:spcBef>
              <a:buSzTx/>
              <a:buFontTx/>
              <a:buNone/>
              <a:defRPr sz="1400"/>
            </a:lvl2pPr>
            <a:lvl3pPr marL="0" indent="914400">
              <a:spcBef>
                <a:spcPts val="300"/>
              </a:spcBef>
              <a:buSzTx/>
              <a:buFontTx/>
              <a:buNone/>
              <a:defRPr sz="1400"/>
            </a:lvl3pPr>
            <a:lvl4pPr marL="0" indent="1371600">
              <a:spcBef>
                <a:spcPts val="300"/>
              </a:spcBef>
              <a:buSzTx/>
              <a:buFontTx/>
              <a:buNone/>
              <a:defRPr sz="1400"/>
            </a:lvl4pPr>
            <a:lvl5pPr marL="0" indent="1828800">
              <a:spcBef>
                <a:spcPts val="300"/>
              </a:spcBef>
              <a:buSzTx/>
              <a:buFontTx/>
              <a:buNone/>
              <a:defRPr sz="1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6" name="Shape 136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" name="image1.png" descr="I:\CloudSocket_LOGO_RZfinal_RGB_v5_large.png"/>
          <p:cNvPicPr>
            <a:picLocks noChangeAspect="1"/>
          </p:cNvPicPr>
          <p:nvPr/>
        </p:nvPicPr>
        <p:blipFill>
          <a:blip r:embed="rId2">
            <a:extLst/>
          </a:blip>
          <a:srcRect l="77483" t="75213" r="14486" b="20865"/>
          <a:stretch>
            <a:fillRect/>
          </a:stretch>
        </p:blipFill>
        <p:spPr>
          <a:xfrm>
            <a:off x="253944" y="0"/>
            <a:ext cx="8656914" cy="174627"/>
          </a:xfrm>
          <a:prstGeom prst="rect">
            <a:avLst/>
          </a:prstGeom>
          <a:ln w="12700">
            <a:miter lim="400000"/>
          </a:ln>
        </p:spPr>
      </p:pic>
      <p:pic>
        <p:nvPicPr>
          <p:cNvPr id="144" name="image1.png" descr="I:\CloudSocket_LOGO_RZfinal_RGB_v5_large.png"/>
          <p:cNvPicPr>
            <a:picLocks noChangeAspect="1"/>
          </p:cNvPicPr>
          <p:nvPr/>
        </p:nvPicPr>
        <p:blipFill>
          <a:blip r:embed="rId2">
            <a:extLst/>
          </a:blip>
          <a:srcRect l="32907" t="35511" r="56222" b="61262"/>
          <a:stretch>
            <a:fillRect/>
          </a:stretch>
        </p:blipFill>
        <p:spPr>
          <a:xfrm>
            <a:off x="253945" y="0"/>
            <a:ext cx="7198377" cy="172123"/>
          </a:xfrm>
          <a:prstGeom prst="rect">
            <a:avLst/>
          </a:prstGeom>
          <a:ln w="12700">
            <a:miter lim="400000"/>
          </a:ln>
        </p:spPr>
      </p:pic>
      <p:sp>
        <p:nvSpPr>
          <p:cNvPr id="145" name="Shape 14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>
              <a:alpha val="58000"/>
            </a:srgbClr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146" name="Shape 146"/>
          <p:cNvSpPr/>
          <p:nvPr/>
        </p:nvSpPr>
        <p:spPr>
          <a:xfrm>
            <a:off x="243186" y="6237311"/>
            <a:ext cx="2672631" cy="4470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>
              <a:defRPr sz="1200">
                <a:latin typeface="Arial Narrow"/>
                <a:ea typeface="Arial Narrow"/>
                <a:cs typeface="Arial Narrow"/>
                <a:sym typeface="Arial Narrow"/>
              </a:defRPr>
            </a:pPr>
            <a:endParaRPr/>
          </a:p>
          <a:p>
            <a:pPr>
              <a:defRPr sz="1200">
                <a:latin typeface="Arial Narrow"/>
                <a:ea typeface="Arial Narrow"/>
                <a:cs typeface="Arial Narrow"/>
                <a:sym typeface="Arial Narrow"/>
              </a:defRPr>
            </a:pPr>
            <a:r>
              <a:t>www.cloudsocket.eu, info@cloudsocket.eu</a:t>
            </a:r>
          </a:p>
        </p:txBody>
      </p:sp>
      <p:pic>
        <p:nvPicPr>
          <p:cNvPr id="147" name="image2.tif"/>
          <p:cNvPicPr>
            <a:picLocks noChangeAspect="1"/>
          </p:cNvPicPr>
          <p:nvPr/>
        </p:nvPicPr>
        <p:blipFill>
          <a:blip r:embed="rId3">
            <a:extLst/>
          </a:blip>
          <a:srcRect t="73189" r="9564"/>
          <a:stretch>
            <a:fillRect/>
          </a:stretch>
        </p:blipFill>
        <p:spPr>
          <a:xfrm>
            <a:off x="6728941" y="6067295"/>
            <a:ext cx="2219257" cy="386041"/>
          </a:xfrm>
          <a:prstGeom prst="rect">
            <a:avLst/>
          </a:prstGeom>
          <a:ln w="12700">
            <a:miter lim="400000"/>
          </a:ln>
        </p:spPr>
      </p:pic>
      <p:sp>
        <p:nvSpPr>
          <p:cNvPr id="148" name="Shape 148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149" name="Shape 149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50" name="Shape 150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7" name="image1.png" descr="I:\CloudSocket_LOGO_RZfinal_RGB_v5_large.png"/>
          <p:cNvPicPr>
            <a:picLocks noChangeAspect="1"/>
          </p:cNvPicPr>
          <p:nvPr/>
        </p:nvPicPr>
        <p:blipFill>
          <a:blip r:embed="rId2">
            <a:extLst/>
          </a:blip>
          <a:srcRect l="77483" t="75213" r="14486" b="20865"/>
          <a:stretch>
            <a:fillRect/>
          </a:stretch>
        </p:blipFill>
        <p:spPr>
          <a:xfrm>
            <a:off x="253944" y="0"/>
            <a:ext cx="8656914" cy="174627"/>
          </a:xfrm>
          <a:prstGeom prst="rect">
            <a:avLst/>
          </a:prstGeom>
          <a:ln w="12700">
            <a:miter lim="400000"/>
          </a:ln>
        </p:spPr>
      </p:pic>
      <p:pic>
        <p:nvPicPr>
          <p:cNvPr id="158" name="image1.png" descr="I:\CloudSocket_LOGO_RZfinal_RGB_v5_large.png"/>
          <p:cNvPicPr>
            <a:picLocks noChangeAspect="1"/>
          </p:cNvPicPr>
          <p:nvPr/>
        </p:nvPicPr>
        <p:blipFill>
          <a:blip r:embed="rId2">
            <a:extLst/>
          </a:blip>
          <a:srcRect l="32907" t="35511" r="56222" b="61262"/>
          <a:stretch>
            <a:fillRect/>
          </a:stretch>
        </p:blipFill>
        <p:spPr>
          <a:xfrm>
            <a:off x="253945" y="0"/>
            <a:ext cx="7198377" cy="172123"/>
          </a:xfrm>
          <a:prstGeom prst="rect">
            <a:avLst/>
          </a:prstGeom>
          <a:ln w="12700">
            <a:miter lim="400000"/>
          </a:ln>
        </p:spPr>
      </p:pic>
      <p:sp>
        <p:nvSpPr>
          <p:cNvPr id="159" name="Shape 15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>
              <a:alpha val="58000"/>
            </a:srgbClr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160" name="Shape 160"/>
          <p:cNvSpPr/>
          <p:nvPr/>
        </p:nvSpPr>
        <p:spPr>
          <a:xfrm>
            <a:off x="243186" y="6237311"/>
            <a:ext cx="2672631" cy="4470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>
              <a:defRPr sz="1200">
                <a:latin typeface="Arial Narrow"/>
                <a:ea typeface="Arial Narrow"/>
                <a:cs typeface="Arial Narrow"/>
                <a:sym typeface="Arial Narrow"/>
              </a:defRPr>
            </a:pPr>
            <a:endParaRPr/>
          </a:p>
          <a:p>
            <a:pPr>
              <a:defRPr sz="1200">
                <a:latin typeface="Arial Narrow"/>
                <a:ea typeface="Arial Narrow"/>
                <a:cs typeface="Arial Narrow"/>
                <a:sym typeface="Arial Narrow"/>
              </a:defRPr>
            </a:pPr>
            <a:r>
              <a:t>www.cloudsocket.eu, info@cloudsocket.eu</a:t>
            </a:r>
          </a:p>
        </p:txBody>
      </p:sp>
      <p:pic>
        <p:nvPicPr>
          <p:cNvPr id="161" name="image2.tif"/>
          <p:cNvPicPr>
            <a:picLocks noChangeAspect="1"/>
          </p:cNvPicPr>
          <p:nvPr/>
        </p:nvPicPr>
        <p:blipFill>
          <a:blip r:embed="rId3">
            <a:extLst/>
          </a:blip>
          <a:srcRect t="73189" r="9564"/>
          <a:stretch>
            <a:fillRect/>
          </a:stretch>
        </p:blipFill>
        <p:spPr>
          <a:xfrm>
            <a:off x="6728941" y="6067295"/>
            <a:ext cx="2219257" cy="386041"/>
          </a:xfrm>
          <a:prstGeom prst="rect">
            <a:avLst/>
          </a:prstGeom>
          <a:ln w="12700">
            <a:miter lim="400000"/>
          </a:ln>
        </p:spPr>
      </p:pic>
      <p:sp>
        <p:nvSpPr>
          <p:cNvPr id="162" name="Shape 162"/>
          <p:cNvSpPr>
            <a:spLocks noGrp="1"/>
          </p:cNvSpPr>
          <p:nvPr>
            <p:ph type="title"/>
          </p:nvPr>
        </p:nvSpPr>
        <p:spPr>
          <a:xfrm>
            <a:off x="6629400" y="274638"/>
            <a:ext cx="2057400" cy="5851526"/>
          </a:xfrm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163" name="Shape 163"/>
          <p:cNvSpPr>
            <a:spLocks noGrp="1"/>
          </p:cNvSpPr>
          <p:nvPr>
            <p:ph type="body" idx="1"/>
          </p:nvPr>
        </p:nvSpPr>
        <p:spPr>
          <a:xfrm>
            <a:off x="457200" y="274638"/>
            <a:ext cx="6019800" cy="5851526"/>
          </a:xfrm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64" name="Shape 164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2.png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1.png" descr="I:\CloudSocket_LOGO_RZfinal_RGB_v5_large.png"/>
          <p:cNvPicPr>
            <a:picLocks noChangeAspect="1"/>
          </p:cNvPicPr>
          <p:nvPr/>
        </p:nvPicPr>
        <p:blipFill>
          <a:blip r:embed="rId10">
            <a:extLst/>
          </a:blip>
          <a:srcRect l="77483" t="75213" r="14486" b="20865"/>
          <a:stretch>
            <a:fillRect/>
          </a:stretch>
        </p:blipFill>
        <p:spPr>
          <a:xfrm>
            <a:off x="253944" y="0"/>
            <a:ext cx="8656914" cy="174627"/>
          </a:xfrm>
          <a:prstGeom prst="rect">
            <a:avLst/>
          </a:prstGeom>
          <a:ln w="12700">
            <a:miter lim="400000"/>
          </a:ln>
        </p:spPr>
      </p:pic>
      <p:pic>
        <p:nvPicPr>
          <p:cNvPr id="3" name="image1.png" descr="I:\CloudSocket_LOGO_RZfinal_RGB_v5_large.png"/>
          <p:cNvPicPr>
            <a:picLocks noChangeAspect="1"/>
          </p:cNvPicPr>
          <p:nvPr/>
        </p:nvPicPr>
        <p:blipFill>
          <a:blip r:embed="rId10">
            <a:extLst/>
          </a:blip>
          <a:srcRect l="32907" t="35511" r="56222" b="61262"/>
          <a:stretch>
            <a:fillRect/>
          </a:stretch>
        </p:blipFill>
        <p:spPr>
          <a:xfrm>
            <a:off x="253945" y="0"/>
            <a:ext cx="7198377" cy="172123"/>
          </a:xfrm>
          <a:prstGeom prst="rect">
            <a:avLst/>
          </a:prstGeom>
          <a:ln w="12700">
            <a:miter lim="400000"/>
          </a:ln>
        </p:spPr>
      </p:pic>
      <p:sp>
        <p:nvSpPr>
          <p:cNvPr id="4" name="Shap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>
              <a:alpha val="58000"/>
            </a:srgbClr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5" name="Shape 5"/>
          <p:cNvSpPr/>
          <p:nvPr/>
        </p:nvSpPr>
        <p:spPr>
          <a:xfrm>
            <a:off x="243186" y="6237311"/>
            <a:ext cx="2672631" cy="4470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>
              <a:defRPr sz="1200">
                <a:latin typeface="Arial Narrow"/>
                <a:ea typeface="Arial Narrow"/>
                <a:cs typeface="Arial Narrow"/>
                <a:sym typeface="Arial Narrow"/>
              </a:defRPr>
            </a:pPr>
            <a:endParaRPr/>
          </a:p>
          <a:p>
            <a:pPr>
              <a:defRPr sz="1200">
                <a:latin typeface="Arial Narrow"/>
                <a:ea typeface="Arial Narrow"/>
                <a:cs typeface="Arial Narrow"/>
                <a:sym typeface="Arial Narrow"/>
              </a:defRPr>
            </a:pPr>
            <a:r>
              <a:t>www.cloudsocket.eu, info@cloudsocket.eu</a:t>
            </a:r>
          </a:p>
        </p:txBody>
      </p:sp>
      <p:pic>
        <p:nvPicPr>
          <p:cNvPr id="6" name="image2.png"/>
          <p:cNvPicPr>
            <a:picLocks noChangeAspect="1"/>
          </p:cNvPicPr>
          <p:nvPr/>
        </p:nvPicPr>
        <p:blipFill>
          <a:blip r:embed="rId11">
            <a:extLst/>
          </a:blip>
          <a:srcRect t="73189" r="9564"/>
          <a:stretch>
            <a:fillRect/>
          </a:stretch>
        </p:blipFill>
        <p:spPr>
          <a:xfrm>
            <a:off x="6728941" y="6067295"/>
            <a:ext cx="2219257" cy="386041"/>
          </a:xfrm>
          <a:prstGeom prst="rect">
            <a:avLst/>
          </a:prstGeom>
          <a:ln w="12700">
            <a:miter lim="400000"/>
          </a:ln>
        </p:spPr>
      </p:pic>
      <p:sp>
        <p:nvSpPr>
          <p:cNvPr id="7" name="Shape 7"/>
          <p:cNvSpPr>
            <a:spLocks noGrp="1"/>
          </p:cNvSpPr>
          <p:nvPr>
            <p:ph type="title"/>
          </p:nvPr>
        </p:nvSpPr>
        <p:spPr>
          <a:xfrm>
            <a:off x="251519" y="197768"/>
            <a:ext cx="8640962" cy="92697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9" rIns="45719">
            <a:normAutofit/>
          </a:bodyPr>
          <a:lstStyle/>
          <a:p>
            <a:r>
              <a:t>Title Text</a:t>
            </a:r>
          </a:p>
        </p:txBody>
      </p:sp>
      <p:sp>
        <p:nvSpPr>
          <p:cNvPr id="8" name="Shape 8"/>
          <p:cNvSpPr>
            <a:spLocks noGrp="1"/>
          </p:cNvSpPr>
          <p:nvPr>
            <p:ph type="body" idx="1"/>
          </p:nvPr>
        </p:nvSpPr>
        <p:spPr>
          <a:xfrm>
            <a:off x="251519" y="1268759"/>
            <a:ext cx="8640962" cy="543021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9" rIns="45719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9" name="Shape 9"/>
          <p:cNvSpPr>
            <a:spLocks noGrp="1"/>
          </p:cNvSpPr>
          <p:nvPr>
            <p:ph type="sldNum" sz="quarter" idx="2"/>
          </p:nvPr>
        </p:nvSpPr>
        <p:spPr>
          <a:xfrm>
            <a:off x="8649334" y="6465047"/>
            <a:ext cx="243147" cy="269241"/>
          </a:xfrm>
          <a:prstGeom prst="rect">
            <a:avLst/>
          </a:prstGeom>
          <a:ln w="12700">
            <a:miter lim="400000"/>
          </a:ln>
        </p:spPr>
        <p:txBody>
          <a:bodyPr wrap="none" lIns="45719" rIns="45719" anchor="b">
            <a:spAutoFit/>
          </a:bodyPr>
          <a:lstStyle>
            <a:lvl1pPr algn="r">
              <a:defRPr sz="1200">
                <a:latin typeface="Arial Narrow"/>
                <a:ea typeface="Arial Narrow"/>
                <a:cs typeface="Arial Narrow"/>
                <a:sym typeface="Arial Narrow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2" r:id="rId2"/>
    <p:sldLayoutId id="2147483653" r:id="rId3"/>
    <p:sldLayoutId id="2147483655" r:id="rId4"/>
    <p:sldLayoutId id="2147483656" r:id="rId5"/>
    <p:sldLayoutId id="2147483657" r:id="rId6"/>
    <p:sldLayoutId id="2147483658" r:id="rId7"/>
    <p:sldLayoutId id="2147483659" r:id="rId8"/>
  </p:sldLayoutIdLst>
  <p:transition spd="med"/>
  <p:txStyles>
    <p:titleStyle>
      <a:lvl1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800" b="1" i="0" u="none" strike="noStrike" cap="none" spc="0" baseline="0">
          <a:ln>
            <a:noFill/>
          </a:ln>
          <a:solidFill>
            <a:srgbClr val="000000"/>
          </a:solidFill>
          <a:uFillTx/>
          <a:latin typeface="Arial Narrow"/>
          <a:ea typeface="Arial Narrow"/>
          <a:cs typeface="Arial Narrow"/>
          <a:sym typeface="Arial Narrow"/>
        </a:defRPr>
      </a:lvl1pPr>
      <a:lvl2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800" b="1" i="0" u="none" strike="noStrike" cap="none" spc="0" baseline="0">
          <a:ln>
            <a:noFill/>
          </a:ln>
          <a:solidFill>
            <a:srgbClr val="000000"/>
          </a:solidFill>
          <a:uFillTx/>
          <a:latin typeface="Arial Narrow"/>
          <a:ea typeface="Arial Narrow"/>
          <a:cs typeface="Arial Narrow"/>
          <a:sym typeface="Arial Narrow"/>
        </a:defRPr>
      </a:lvl2pPr>
      <a:lvl3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800" b="1" i="0" u="none" strike="noStrike" cap="none" spc="0" baseline="0">
          <a:ln>
            <a:noFill/>
          </a:ln>
          <a:solidFill>
            <a:srgbClr val="000000"/>
          </a:solidFill>
          <a:uFillTx/>
          <a:latin typeface="Arial Narrow"/>
          <a:ea typeface="Arial Narrow"/>
          <a:cs typeface="Arial Narrow"/>
          <a:sym typeface="Arial Narrow"/>
        </a:defRPr>
      </a:lvl3pPr>
      <a:lvl4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800" b="1" i="0" u="none" strike="noStrike" cap="none" spc="0" baseline="0">
          <a:ln>
            <a:noFill/>
          </a:ln>
          <a:solidFill>
            <a:srgbClr val="000000"/>
          </a:solidFill>
          <a:uFillTx/>
          <a:latin typeface="Arial Narrow"/>
          <a:ea typeface="Arial Narrow"/>
          <a:cs typeface="Arial Narrow"/>
          <a:sym typeface="Arial Narrow"/>
        </a:defRPr>
      </a:lvl4pPr>
      <a:lvl5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800" b="1" i="0" u="none" strike="noStrike" cap="none" spc="0" baseline="0">
          <a:ln>
            <a:noFill/>
          </a:ln>
          <a:solidFill>
            <a:srgbClr val="000000"/>
          </a:solidFill>
          <a:uFillTx/>
          <a:latin typeface="Arial Narrow"/>
          <a:ea typeface="Arial Narrow"/>
          <a:cs typeface="Arial Narrow"/>
          <a:sym typeface="Arial Narrow"/>
        </a:defRPr>
      </a:lvl5pPr>
      <a:lvl6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800" b="1" i="0" u="none" strike="noStrike" cap="none" spc="0" baseline="0">
          <a:ln>
            <a:noFill/>
          </a:ln>
          <a:solidFill>
            <a:srgbClr val="000000"/>
          </a:solidFill>
          <a:uFillTx/>
          <a:latin typeface="Arial Narrow"/>
          <a:ea typeface="Arial Narrow"/>
          <a:cs typeface="Arial Narrow"/>
          <a:sym typeface="Arial Narrow"/>
        </a:defRPr>
      </a:lvl6pPr>
      <a:lvl7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800" b="1" i="0" u="none" strike="noStrike" cap="none" spc="0" baseline="0">
          <a:ln>
            <a:noFill/>
          </a:ln>
          <a:solidFill>
            <a:srgbClr val="000000"/>
          </a:solidFill>
          <a:uFillTx/>
          <a:latin typeface="Arial Narrow"/>
          <a:ea typeface="Arial Narrow"/>
          <a:cs typeface="Arial Narrow"/>
          <a:sym typeface="Arial Narrow"/>
        </a:defRPr>
      </a:lvl7pPr>
      <a:lvl8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800" b="1" i="0" u="none" strike="noStrike" cap="none" spc="0" baseline="0">
          <a:ln>
            <a:noFill/>
          </a:ln>
          <a:solidFill>
            <a:srgbClr val="000000"/>
          </a:solidFill>
          <a:uFillTx/>
          <a:latin typeface="Arial Narrow"/>
          <a:ea typeface="Arial Narrow"/>
          <a:cs typeface="Arial Narrow"/>
          <a:sym typeface="Arial Narrow"/>
        </a:defRPr>
      </a:lvl8pPr>
      <a:lvl9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800" b="1" i="0" u="none" strike="noStrike" cap="none" spc="0" baseline="0">
          <a:ln>
            <a:noFill/>
          </a:ln>
          <a:solidFill>
            <a:srgbClr val="000000"/>
          </a:solidFill>
          <a:uFillTx/>
          <a:latin typeface="Arial Narrow"/>
          <a:ea typeface="Arial Narrow"/>
          <a:cs typeface="Arial Narrow"/>
          <a:sym typeface="Arial Narrow"/>
        </a:defRPr>
      </a:lvl9pPr>
    </p:titleStyle>
    <p:bodyStyle>
      <a:lvl1pPr marL="342900" marR="0" indent="-342900" algn="l" defTabSz="914400" rtl="0" latinLnBrk="0">
        <a:lnSpc>
          <a:spcPct val="100000"/>
        </a:lnSpc>
        <a:spcBef>
          <a:spcPts val="6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ln>
            <a:noFill/>
          </a:ln>
          <a:solidFill>
            <a:srgbClr val="000000"/>
          </a:solidFill>
          <a:uFillTx/>
          <a:latin typeface="Arial Narrow"/>
          <a:ea typeface="Arial Narrow"/>
          <a:cs typeface="Arial Narrow"/>
          <a:sym typeface="Arial Narrow"/>
        </a:defRPr>
      </a:lvl1pPr>
      <a:lvl2pPr marL="790575" marR="0" indent="-333375" algn="l" defTabSz="914400" rtl="0" latinLnBrk="0">
        <a:lnSpc>
          <a:spcPct val="100000"/>
        </a:lnSpc>
        <a:spcBef>
          <a:spcPts val="600"/>
        </a:spcBef>
        <a:spcAft>
          <a:spcPts val="0"/>
        </a:spcAft>
        <a:buClrTx/>
        <a:buSzPct val="100000"/>
        <a:buFont typeface="Arial"/>
        <a:buChar char="–"/>
        <a:tabLst/>
        <a:defRPr sz="2800" b="0" i="0" u="none" strike="noStrike" cap="none" spc="0" baseline="0">
          <a:ln>
            <a:noFill/>
          </a:ln>
          <a:solidFill>
            <a:srgbClr val="000000"/>
          </a:solidFill>
          <a:uFillTx/>
          <a:latin typeface="Arial Narrow"/>
          <a:ea typeface="Arial Narrow"/>
          <a:cs typeface="Arial Narrow"/>
          <a:sym typeface="Arial Narrow"/>
        </a:defRPr>
      </a:lvl2pPr>
      <a:lvl3pPr marL="1234439" marR="0" indent="-320039" algn="l" defTabSz="914400" rtl="0" latinLnBrk="0">
        <a:lnSpc>
          <a:spcPct val="100000"/>
        </a:lnSpc>
        <a:spcBef>
          <a:spcPts val="6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ln>
            <a:noFill/>
          </a:ln>
          <a:solidFill>
            <a:srgbClr val="000000"/>
          </a:solidFill>
          <a:uFillTx/>
          <a:latin typeface="Arial Narrow"/>
          <a:ea typeface="Arial Narrow"/>
          <a:cs typeface="Arial Narrow"/>
          <a:sym typeface="Arial Narrow"/>
        </a:defRPr>
      </a:lvl3pPr>
      <a:lvl4pPr marL="1727200" marR="0" indent="-355600" algn="l" defTabSz="914400" rtl="0" latinLnBrk="0">
        <a:lnSpc>
          <a:spcPct val="100000"/>
        </a:lnSpc>
        <a:spcBef>
          <a:spcPts val="600"/>
        </a:spcBef>
        <a:spcAft>
          <a:spcPts val="0"/>
        </a:spcAft>
        <a:buClrTx/>
        <a:buSzPct val="100000"/>
        <a:buFont typeface="Arial"/>
        <a:buChar char="–"/>
        <a:tabLst/>
        <a:defRPr sz="2800" b="0" i="0" u="none" strike="noStrike" cap="none" spc="0" baseline="0">
          <a:ln>
            <a:noFill/>
          </a:ln>
          <a:solidFill>
            <a:srgbClr val="000000"/>
          </a:solidFill>
          <a:uFillTx/>
          <a:latin typeface="Arial Narrow"/>
          <a:ea typeface="Arial Narrow"/>
          <a:cs typeface="Arial Narrow"/>
          <a:sym typeface="Arial Narrow"/>
        </a:defRPr>
      </a:lvl4pPr>
      <a:lvl5pPr marL="2184400" marR="0" indent="-355600" algn="l" defTabSz="914400" rtl="0" latinLnBrk="0">
        <a:lnSpc>
          <a:spcPct val="100000"/>
        </a:lnSpc>
        <a:spcBef>
          <a:spcPts val="600"/>
        </a:spcBef>
        <a:spcAft>
          <a:spcPts val="0"/>
        </a:spcAft>
        <a:buClrTx/>
        <a:buSzPct val="100000"/>
        <a:buFont typeface="Arial"/>
        <a:buChar char="»"/>
        <a:tabLst/>
        <a:defRPr sz="2800" b="0" i="0" u="none" strike="noStrike" cap="none" spc="0" baseline="0">
          <a:ln>
            <a:noFill/>
          </a:ln>
          <a:solidFill>
            <a:srgbClr val="000000"/>
          </a:solidFill>
          <a:uFillTx/>
          <a:latin typeface="Arial Narrow"/>
          <a:ea typeface="Arial Narrow"/>
          <a:cs typeface="Arial Narrow"/>
          <a:sym typeface="Arial Narrow"/>
        </a:defRPr>
      </a:lvl5pPr>
      <a:lvl6pPr marL="2606039" marR="0" indent="-320039" algn="l" defTabSz="914400" rtl="0" latinLnBrk="0">
        <a:lnSpc>
          <a:spcPct val="100000"/>
        </a:lnSpc>
        <a:spcBef>
          <a:spcPts val="6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ln>
            <a:noFill/>
          </a:ln>
          <a:solidFill>
            <a:srgbClr val="000000"/>
          </a:solidFill>
          <a:uFillTx/>
          <a:latin typeface="Arial Narrow"/>
          <a:ea typeface="Arial Narrow"/>
          <a:cs typeface="Arial Narrow"/>
          <a:sym typeface="Arial Narrow"/>
        </a:defRPr>
      </a:lvl6pPr>
      <a:lvl7pPr marL="3063239" marR="0" indent="-320039" algn="l" defTabSz="914400" rtl="0" latinLnBrk="0">
        <a:lnSpc>
          <a:spcPct val="100000"/>
        </a:lnSpc>
        <a:spcBef>
          <a:spcPts val="6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ln>
            <a:noFill/>
          </a:ln>
          <a:solidFill>
            <a:srgbClr val="000000"/>
          </a:solidFill>
          <a:uFillTx/>
          <a:latin typeface="Arial Narrow"/>
          <a:ea typeface="Arial Narrow"/>
          <a:cs typeface="Arial Narrow"/>
          <a:sym typeface="Arial Narrow"/>
        </a:defRPr>
      </a:lvl7pPr>
      <a:lvl8pPr marL="3520440" marR="0" indent="-320040" algn="l" defTabSz="914400" rtl="0" latinLnBrk="0">
        <a:lnSpc>
          <a:spcPct val="100000"/>
        </a:lnSpc>
        <a:spcBef>
          <a:spcPts val="6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ln>
            <a:noFill/>
          </a:ln>
          <a:solidFill>
            <a:srgbClr val="000000"/>
          </a:solidFill>
          <a:uFillTx/>
          <a:latin typeface="Arial Narrow"/>
          <a:ea typeface="Arial Narrow"/>
          <a:cs typeface="Arial Narrow"/>
          <a:sym typeface="Arial Narrow"/>
        </a:defRPr>
      </a:lvl8pPr>
      <a:lvl9pPr marL="3977640" marR="0" indent="-320040" algn="l" defTabSz="914400" rtl="0" latinLnBrk="0">
        <a:lnSpc>
          <a:spcPct val="100000"/>
        </a:lnSpc>
        <a:spcBef>
          <a:spcPts val="6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ln>
            <a:noFill/>
          </a:ln>
          <a:solidFill>
            <a:srgbClr val="000000"/>
          </a:solidFill>
          <a:uFillTx/>
          <a:latin typeface="Arial Narrow"/>
          <a:ea typeface="Arial Narrow"/>
          <a:cs typeface="Arial Narrow"/>
          <a:sym typeface="Arial Narrow"/>
        </a:defRPr>
      </a:lvl9pPr>
    </p:bodyStyle>
    <p:otherStyle>
      <a:lvl1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Arial Narrow"/>
        </a:defRPr>
      </a:lvl1pPr>
      <a:lvl2pPr marL="0" marR="0" indent="4572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Arial Narrow"/>
        </a:defRPr>
      </a:lvl2pPr>
      <a:lvl3pPr marL="0" marR="0" indent="9144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Arial Narrow"/>
        </a:defRPr>
      </a:lvl3pPr>
      <a:lvl4pPr marL="0" marR="0" indent="13716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Arial Narrow"/>
        </a:defRPr>
      </a:lvl4pPr>
      <a:lvl5pPr marL="0" marR="0" indent="18288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Arial Narrow"/>
        </a:defRPr>
      </a:lvl5pPr>
      <a:lvl6pPr marL="0" marR="0" indent="22860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Arial Narrow"/>
        </a:defRPr>
      </a:lvl6pPr>
      <a:lvl7pPr marL="0" marR="0" indent="27432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Arial Narrow"/>
        </a:defRPr>
      </a:lvl7pPr>
      <a:lvl8pPr marL="0" marR="0" indent="32004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Arial Narrow"/>
        </a:defRPr>
      </a:lvl8pPr>
      <a:lvl9pPr marL="0" marR="0" indent="36576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Arial Narrow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" name="Shape 234"/>
          <p:cNvSpPr>
            <a:spLocks noGrp="1"/>
          </p:cNvSpPr>
          <p:nvPr>
            <p:ph type="title"/>
          </p:nvPr>
        </p:nvSpPr>
        <p:spPr>
          <a:xfrm>
            <a:off x="614157" y="1270410"/>
            <a:ext cx="7772401" cy="1362075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de-CH" dirty="0"/>
              <a:t>Cloud-</a:t>
            </a:r>
            <a:r>
              <a:rPr lang="de-CH" dirty="0" err="1"/>
              <a:t>Readiness</a:t>
            </a:r>
            <a:r>
              <a:rPr lang="de-CH" dirty="0"/>
              <a:t> </a:t>
            </a:r>
            <a:r>
              <a:rPr lang="de-CH" dirty="0" err="1"/>
              <a:t>Checker</a:t>
            </a:r>
            <a:r>
              <a:rPr lang="de-CH" dirty="0"/>
              <a:t> </a:t>
            </a:r>
            <a:endParaRPr dirty="0"/>
          </a:p>
        </p:txBody>
      </p:sp>
      <p:sp>
        <p:nvSpPr>
          <p:cNvPr id="236" name="Shape 236"/>
          <p:cNvSpPr>
            <a:spLocks noGrp="1"/>
          </p:cNvSpPr>
          <p:nvPr>
            <p:ph type="sldNum" sz="quarter" idx="2"/>
          </p:nvPr>
        </p:nvSpPr>
        <p:spPr>
          <a:xfrm>
            <a:off x="8718837" y="6465047"/>
            <a:ext cx="173644" cy="269241"/>
          </a:xfrm>
          <a:prstGeom prst="rect">
            <a:avLst/>
          </a:prstGeom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t>1</a:t>
            </a:fld>
            <a:endParaRPr/>
          </a:p>
        </p:txBody>
      </p:sp>
      <p:sp>
        <p:nvSpPr>
          <p:cNvPr id="6" name="Shape 182"/>
          <p:cNvSpPr txBox="1">
            <a:spLocks/>
          </p:cNvSpPr>
          <p:nvPr/>
        </p:nvSpPr>
        <p:spPr>
          <a:xfrm>
            <a:off x="614156" y="2908256"/>
            <a:ext cx="7772401" cy="150018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9" rIns="45719" anchor="b">
            <a:normAutofit/>
          </a:bodyPr>
          <a:lstStyle>
            <a:lvl1pPr marL="0" marR="0" indent="0" algn="l" defTabSz="914400" rtl="0" latinLnBrk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000" b="0" i="0" u="none" strike="noStrike" cap="none" spc="0" baseline="0">
                <a:ln>
                  <a:noFill/>
                </a:ln>
                <a:solidFill>
                  <a:srgbClr val="888888"/>
                </a:solidFill>
                <a:uFillTx/>
                <a:latin typeface="Arial Narrow"/>
                <a:ea typeface="Arial Narrow"/>
                <a:cs typeface="Arial Narrow"/>
                <a:sym typeface="Arial Narrow"/>
              </a:defRPr>
            </a:lvl1pPr>
            <a:lvl2pPr marL="0" marR="0" indent="457200" algn="l" defTabSz="914400" rtl="0" latinLnBrk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000" b="0" i="0" u="none" strike="noStrike" cap="none" spc="0" baseline="0">
                <a:ln>
                  <a:noFill/>
                </a:ln>
                <a:solidFill>
                  <a:srgbClr val="888888"/>
                </a:solidFill>
                <a:uFillTx/>
                <a:latin typeface="Arial Narrow"/>
                <a:ea typeface="Arial Narrow"/>
                <a:cs typeface="Arial Narrow"/>
                <a:sym typeface="Arial Narrow"/>
              </a:defRPr>
            </a:lvl2pPr>
            <a:lvl3pPr marL="0" marR="0" indent="914400" algn="l" defTabSz="914400" rtl="0" latinLnBrk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000" b="0" i="0" u="none" strike="noStrike" cap="none" spc="0" baseline="0">
                <a:ln>
                  <a:noFill/>
                </a:ln>
                <a:solidFill>
                  <a:srgbClr val="888888"/>
                </a:solidFill>
                <a:uFillTx/>
                <a:latin typeface="Arial Narrow"/>
                <a:ea typeface="Arial Narrow"/>
                <a:cs typeface="Arial Narrow"/>
                <a:sym typeface="Arial Narrow"/>
              </a:defRPr>
            </a:lvl3pPr>
            <a:lvl4pPr marL="0" marR="0" indent="1371600" algn="l" defTabSz="914400" rtl="0" latinLnBrk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000" b="0" i="0" u="none" strike="noStrike" cap="none" spc="0" baseline="0">
                <a:ln>
                  <a:noFill/>
                </a:ln>
                <a:solidFill>
                  <a:srgbClr val="888888"/>
                </a:solidFill>
                <a:uFillTx/>
                <a:latin typeface="Arial Narrow"/>
                <a:ea typeface="Arial Narrow"/>
                <a:cs typeface="Arial Narrow"/>
                <a:sym typeface="Arial Narrow"/>
              </a:defRPr>
            </a:lvl4pPr>
            <a:lvl5pPr marL="0" marR="0" indent="1828800" algn="l" defTabSz="914400" rtl="0" latinLnBrk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000" b="0" i="0" u="none" strike="noStrike" cap="none" spc="0" baseline="0">
                <a:ln>
                  <a:noFill/>
                </a:ln>
                <a:solidFill>
                  <a:srgbClr val="888888"/>
                </a:solidFill>
                <a:uFillTx/>
                <a:latin typeface="Arial Narrow"/>
                <a:ea typeface="Arial Narrow"/>
                <a:cs typeface="Arial Narrow"/>
                <a:sym typeface="Arial Narrow"/>
              </a:defRPr>
            </a:lvl5pPr>
            <a:lvl6pPr marL="2606039" marR="0" indent="-320039" algn="l" defTabSz="914400" rtl="0" latinLnBrk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Pct val="100000"/>
              <a:buFont typeface="Arial"/>
              <a:buChar char="•"/>
              <a:tabLst/>
              <a:defRPr sz="28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Arial Narrow"/>
                <a:ea typeface="Arial Narrow"/>
                <a:cs typeface="Arial Narrow"/>
                <a:sym typeface="Arial Narrow"/>
              </a:defRPr>
            </a:lvl6pPr>
            <a:lvl7pPr marL="3063239" marR="0" indent="-320039" algn="l" defTabSz="914400" rtl="0" latinLnBrk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Pct val="100000"/>
              <a:buFont typeface="Arial"/>
              <a:buChar char="•"/>
              <a:tabLst/>
              <a:defRPr sz="28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Arial Narrow"/>
                <a:ea typeface="Arial Narrow"/>
                <a:cs typeface="Arial Narrow"/>
                <a:sym typeface="Arial Narrow"/>
              </a:defRPr>
            </a:lvl7pPr>
            <a:lvl8pPr marL="3520440" marR="0" indent="-320040" algn="l" defTabSz="914400" rtl="0" latinLnBrk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Pct val="100000"/>
              <a:buFont typeface="Arial"/>
              <a:buChar char="•"/>
              <a:tabLst/>
              <a:defRPr sz="28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Arial Narrow"/>
                <a:ea typeface="Arial Narrow"/>
                <a:cs typeface="Arial Narrow"/>
                <a:sym typeface="Arial Narrow"/>
              </a:defRPr>
            </a:lvl8pPr>
            <a:lvl9pPr marL="3977640" marR="0" indent="-320040" algn="l" defTabSz="914400" rtl="0" latinLnBrk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Pct val="100000"/>
              <a:buFont typeface="Arial"/>
              <a:buChar char="•"/>
              <a:tabLst/>
              <a:defRPr sz="28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Arial Narrow"/>
                <a:ea typeface="Arial Narrow"/>
                <a:cs typeface="Arial Narrow"/>
                <a:sym typeface="Arial Narrow"/>
              </a:defRPr>
            </a:lvl9pPr>
          </a:lstStyle>
          <a:p>
            <a:pPr hangingPunct="1"/>
            <a:r>
              <a:rPr lang="en-US" b="1" dirty="0" smtClean="0"/>
              <a:t>Research Question:</a:t>
            </a:r>
          </a:p>
          <a:p>
            <a:pPr hangingPunct="1"/>
            <a:r>
              <a:rPr lang="en-US" dirty="0" smtClean="0"/>
              <a:t>How to </a:t>
            </a:r>
            <a:r>
              <a:rPr lang="en-US" dirty="0"/>
              <a:t>reduce the entry barrier of SMEs </a:t>
            </a:r>
            <a:r>
              <a:rPr lang="en-US" dirty="0" smtClean="0"/>
              <a:t>and </a:t>
            </a:r>
            <a:r>
              <a:rPr lang="en-US" dirty="0"/>
              <a:t>provide initial guidance for the transformation process? </a:t>
            </a:r>
            <a:endParaRPr lang="en-US" dirty="0" smtClean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First Page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en-GB" dirty="0" smtClean="0"/>
              <a:t>Self-check readiness:</a:t>
            </a:r>
          </a:p>
          <a:p>
            <a:pPr lvl="1"/>
            <a:r>
              <a:rPr lang="en-GB" dirty="0" smtClean="0"/>
              <a:t>Assessment</a:t>
            </a:r>
          </a:p>
          <a:p>
            <a:pPr lvl="1"/>
            <a:r>
              <a:rPr lang="en-GB" dirty="0" smtClean="0"/>
              <a:t>Guidance</a:t>
            </a:r>
          </a:p>
          <a:p>
            <a:pPr lvl="1"/>
            <a:endParaRPr lang="en-GB" dirty="0"/>
          </a:p>
          <a:p>
            <a:r>
              <a:rPr lang="en-GB" dirty="0"/>
              <a:t>business process maturity indicators </a:t>
            </a:r>
            <a:endParaRPr lang="en-GB" dirty="0" smtClean="0"/>
          </a:p>
          <a:p>
            <a:r>
              <a:rPr lang="en-GB" dirty="0"/>
              <a:t>visualisation and simulation techniques</a:t>
            </a:r>
            <a:endParaRPr lang="en-GB" dirty="0" smtClean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47412" y="661256"/>
            <a:ext cx="4945069" cy="2760453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4293145" y="5452696"/>
            <a:ext cx="459933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/>
              <a:t>https://www.cloudsocket.eu/transformation/#</a:t>
            </a:r>
          </a:p>
        </p:txBody>
      </p:sp>
    </p:spTree>
    <p:extLst>
      <p:ext uri="{BB962C8B-B14F-4D97-AF65-F5344CB8AC3E}">
        <p14:creationId xmlns:p14="http://schemas.microsoft.com/office/powerpoint/2010/main" val="2845510929"/>
      </p:ext>
    </p:extLst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5319" y="358544"/>
            <a:ext cx="8640962" cy="926976"/>
          </a:xfrm>
        </p:spPr>
        <p:txBody>
          <a:bodyPr/>
          <a:lstStyle/>
          <a:p>
            <a:r>
              <a:rPr lang="de-CH" dirty="0"/>
              <a:t>Cloud-</a:t>
            </a:r>
            <a:r>
              <a:rPr lang="de-CH" dirty="0" err="1"/>
              <a:t>Readiness</a:t>
            </a:r>
            <a:r>
              <a:rPr lang="de-CH" dirty="0"/>
              <a:t> </a:t>
            </a:r>
            <a:r>
              <a:rPr lang="de-CH" dirty="0" err="1"/>
              <a:t>Checker</a:t>
            </a:r>
            <a:r>
              <a:rPr lang="de-CH" dirty="0"/>
              <a:t> 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600200"/>
            <a:ext cx="3735238" cy="43142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61724" y="1654700"/>
            <a:ext cx="4220529" cy="4004227"/>
          </a:xfrm>
          <a:prstGeom prst="rect">
            <a:avLst/>
          </a:prstGeom>
        </p:spPr>
      </p:pic>
      <p:cxnSp>
        <p:nvCxnSpPr>
          <p:cNvPr id="7" name="Straight Arrow Connector 6"/>
          <p:cNvCxnSpPr/>
          <p:nvPr/>
        </p:nvCxnSpPr>
        <p:spPr>
          <a:xfrm flipV="1">
            <a:off x="2708694" y="2777707"/>
            <a:ext cx="2325303" cy="1431984"/>
          </a:xfrm>
          <a:prstGeom prst="straightConnector1">
            <a:avLst/>
          </a:prstGeom>
          <a:noFill/>
          <a:ln w="25400" cap="flat">
            <a:solidFill>
              <a:schemeClr val="accent1"/>
            </a:solidFill>
            <a:prstDash val="solid"/>
            <a:round/>
            <a:tailEnd type="triangle"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</p:spTree>
    <p:extLst>
      <p:ext uri="{BB962C8B-B14F-4D97-AF65-F5344CB8AC3E}">
        <p14:creationId xmlns:p14="http://schemas.microsoft.com/office/powerpoint/2010/main" val="4261012369"/>
      </p:ext>
    </p:extLst>
  </p:cSld>
  <p:clrMapOvr>
    <a:masterClrMapping/>
  </p:clrMapOvr>
  <p:transition spd="med"/>
</p:sld>
</file>

<file path=ppt/theme/theme1.xml><?xml version="1.0" encoding="utf-8"?>
<a:theme xmlns:a="http://schemas.openxmlformats.org/drawingml/2006/main" name="CloudSocket_PPT_Template_v2_DRAFT">
  <a:themeElements>
    <a:clrScheme name="CloudSocket_PPT_Template_v2_DRAFT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CloudSocket_PPT_Template_v2_DRAFT">
      <a:majorFont>
        <a:latin typeface="Helvetica"/>
        <a:ea typeface="Helvetica"/>
        <a:cs typeface="Helvetica"/>
      </a:majorFont>
      <a:minorFont>
        <a:latin typeface="Calibri"/>
        <a:ea typeface="Calibri"/>
        <a:cs typeface="Calibri"/>
      </a:minorFont>
    </a:fontScheme>
    <a:fmtScheme name="CloudSocket_PPT_Template_v2_DRAF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0000" dir="5400000" rotWithShape="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>
          <a:outerShdw blurRad="38100" dist="23000" dir="5400000" rotWithShape="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blurRad="38100" dist="20000" dir="5400000" rotWithShape="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CloudSocket_PPT_Template_v2_DRAFT">
  <a:themeElements>
    <a:clrScheme name="CloudSocket_PPT_Template_v2_DRAFT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CloudSocket_PPT_Template_v2_DRAFT">
      <a:majorFont>
        <a:latin typeface="Helvetica"/>
        <a:ea typeface="Helvetica"/>
        <a:cs typeface="Helvetica"/>
      </a:majorFont>
      <a:minorFont>
        <a:latin typeface="Calibri"/>
        <a:ea typeface="Calibri"/>
        <a:cs typeface="Calibri"/>
      </a:minorFont>
    </a:fontScheme>
    <a:fmtScheme name="CloudSocket_PPT_Template_v2_DRAF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0000" dir="5400000" rotWithShape="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>
          <a:outerShdw blurRad="38100" dist="23000" dir="5400000" rotWithShape="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blurRad="38100" dist="20000" dir="5400000" rotWithShape="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44</Words>
  <Application>Microsoft Office PowerPoint</Application>
  <PresentationFormat>On-screen Show (4:3)</PresentationFormat>
  <Paragraphs>13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Arial Narrow</vt:lpstr>
      <vt:lpstr>Calibri</vt:lpstr>
      <vt:lpstr>CloudSocket_PPT_Template_v2_DRAFT</vt:lpstr>
      <vt:lpstr>Cloud-Readiness Checker </vt:lpstr>
      <vt:lpstr>First Page</vt:lpstr>
      <vt:lpstr>Cloud-Readiness Checker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WP3: BPaaS  RESEARCH</dc:title>
  <dc:creator>Laurenzi Emanuele</dc:creator>
  <cp:lastModifiedBy>Laurenzi Emanuele</cp:lastModifiedBy>
  <cp:revision>31</cp:revision>
  <dcterms:modified xsi:type="dcterms:W3CDTF">2017-11-15T12:05:06Z</dcterms:modified>
</cp:coreProperties>
</file>