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70" r:id="rId4"/>
    <p:sldId id="262" r:id="rId5"/>
    <p:sldId id="266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64" autoAdjust="0"/>
    <p:restoredTop sz="86437"/>
  </p:normalViewPr>
  <p:slideViewPr>
    <p:cSldViewPr snapToGrid="0">
      <p:cViewPr varScale="1">
        <p:scale>
          <a:sx n="127" d="100"/>
          <a:sy n="127" d="100"/>
        </p:scale>
        <p:origin x="6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151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40936-A1AA-41CD-9FDC-A5F9127C6F44}" type="datetimeFigureOut">
              <a:rPr lang="el-GR" smtClean="0"/>
              <a:t>19/1/17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29C8D-FF5B-4EC2-B2CD-CBABC7E23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769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A7297-693B-443F-B76A-788184289E0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04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01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12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15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20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7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31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91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16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43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9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31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2634187" y="2637386"/>
            <a:ext cx="6542087" cy="4221088"/>
            <a:chOff x="2411760" y="2472328"/>
            <a:chExt cx="6542087" cy="4221088"/>
          </a:xfrm>
        </p:grpSpPr>
        <p:pic>
          <p:nvPicPr>
            <p:cNvPr id="1027" name="Picture 3" descr="I:\CloudSocket_LOGO_RZfinal_RGB_v5_large.png"/>
            <p:cNvPicPr>
              <a:picLocks noChangeAspect="1" noChangeArrowheads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486" b="20865"/>
            <a:stretch/>
          </p:blipFill>
          <p:spPr bwMode="auto">
            <a:xfrm>
              <a:off x="2411760" y="2472328"/>
              <a:ext cx="6516216" cy="4221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hteck 7"/>
            <p:cNvSpPr/>
            <p:nvPr userDrawn="1"/>
          </p:nvSpPr>
          <p:spPr>
            <a:xfrm>
              <a:off x="2509638" y="2780928"/>
              <a:ext cx="6444209" cy="3912488"/>
            </a:xfrm>
            <a:prstGeom prst="rect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89" r="9564"/>
          <a:stretch/>
        </p:blipFill>
        <p:spPr bwMode="auto">
          <a:xfrm>
            <a:off x="6728942" y="6104054"/>
            <a:ext cx="2219255" cy="38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1520" y="1600201"/>
            <a:ext cx="8640960" cy="4471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216116"/>
            <a:ext cx="2895600" cy="50405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75888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251520" y="-1588"/>
            <a:ext cx="8640960" cy="1762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243187" y="6237312"/>
            <a:ext cx="2168573" cy="461665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lvl="0"/>
            <a:r>
              <a:rPr lang="de-DE" sz="1200" dirty="0" smtClean="0">
                <a:latin typeface="Arial Narrow" panose="020B0606020202030204" pitchFamily="34" charset="0"/>
              </a:rPr>
              <a:t>WWW: www.cloudsocket.eu</a:t>
            </a:r>
          </a:p>
          <a:p>
            <a:pPr lvl="0"/>
            <a:r>
              <a:rPr lang="de-DE" sz="1200" dirty="0" smtClean="0">
                <a:latin typeface="Arial Narrow" panose="020B0606020202030204" pitchFamily="34" charset="0"/>
              </a:rPr>
              <a:t>Email: info@cloudsocket.eu</a:t>
            </a:r>
            <a:endParaRPr lang="de-DE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9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/>
          <a:lstStyle/>
          <a:p>
            <a:r>
              <a:rPr lang="en-US" dirty="0" smtClean="0"/>
              <a:t>Cross-layer monitoring and adaptation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23533"/>
          </a:xfrm>
        </p:spPr>
        <p:txBody>
          <a:bodyPr>
            <a:normAutofit/>
          </a:bodyPr>
          <a:lstStyle/>
          <a:p>
            <a:pPr eaLnBrk="0" hangingPunct="0"/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K.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Kritikos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, C.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Zeginis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, D.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Plexousakis</a:t>
            </a:r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  <a:p>
            <a:pPr eaLnBrk="0" hangingPunct="0"/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ICS-FORTH</a:t>
            </a:r>
          </a:p>
          <a:p>
            <a:pPr lvl="0" eaLnBrk="0" hangingPunct="0"/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8650" y="180071"/>
            <a:ext cx="7886700" cy="67990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Functional Layers Pyramid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63E2-21C5-4A6C-8FFC-10A418FD4C57}" type="slidenum">
              <a:rPr lang="en-US" smtClean="0"/>
              <a:t>2</a:t>
            </a:fld>
            <a:endParaRPr lang="en-US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063" y="990600"/>
            <a:ext cx="5675591" cy="4927600"/>
          </a:xfrm>
          <a:prstGeom prst="rect">
            <a:avLst/>
          </a:prstGeom>
        </p:spPr>
      </p:pic>
      <p:sp>
        <p:nvSpPr>
          <p:cNvPr id="7" name="Left Brace 6"/>
          <p:cNvSpPr/>
          <p:nvPr/>
        </p:nvSpPr>
        <p:spPr>
          <a:xfrm>
            <a:off x="1330960" y="2854960"/>
            <a:ext cx="365760" cy="29667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420042" y="4148424"/>
            <a:ext cx="3096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Monitoring </a:t>
            </a:r>
            <a:r>
              <a:rPr lang="en-US" sz="2000" b="1" smtClean="0"/>
              <a:t>and Adaptation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64030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29943"/>
            <a:ext cx="864096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Monitoring Framework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3</a:t>
            </a:fld>
            <a:endParaRPr lang="de-DE"/>
          </a:p>
        </p:txBody>
      </p:sp>
      <p:sp>
        <p:nvSpPr>
          <p:cNvPr id="40" name="Rounded Rectangle 39"/>
          <p:cNvSpPr/>
          <p:nvPr/>
        </p:nvSpPr>
        <p:spPr>
          <a:xfrm>
            <a:off x="2573167" y="1575035"/>
            <a:ext cx="1567543" cy="457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/>
              <a:t>Infrastructure Metrics Aggregator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573164" y="2391465"/>
            <a:ext cx="974272" cy="50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/>
              <a:t>Metrics</a:t>
            </a:r>
          </a:p>
          <a:p>
            <a:pPr algn="ctr"/>
            <a:r>
              <a:rPr lang="en-US" sz="1200" dirty="0"/>
              <a:t>Assessment</a:t>
            </a:r>
          </a:p>
        </p:txBody>
      </p:sp>
      <p:cxnSp>
        <p:nvCxnSpPr>
          <p:cNvPr id="42" name="Straight Arrow Connector 41"/>
          <p:cNvCxnSpPr>
            <a:endCxn id="43" idx="0"/>
          </p:cNvCxnSpPr>
          <p:nvPr/>
        </p:nvCxnSpPr>
        <p:spPr>
          <a:xfrm>
            <a:off x="3060300" y="2032234"/>
            <a:ext cx="0" cy="35923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Magnetic Disk 42"/>
          <p:cNvSpPr/>
          <p:nvPr/>
        </p:nvSpPr>
        <p:spPr>
          <a:xfrm>
            <a:off x="3736933" y="2391463"/>
            <a:ext cx="464235" cy="50074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DB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014810" y="2061236"/>
            <a:ext cx="805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pub/sub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43" idx="3"/>
            <a:endCxn id="46" idx="2"/>
          </p:cNvCxnSpPr>
          <p:nvPr/>
        </p:nvCxnSpPr>
        <p:spPr>
          <a:xfrm flipV="1">
            <a:off x="3547441" y="2641836"/>
            <a:ext cx="18949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4659540" y="1575035"/>
            <a:ext cx="1567543" cy="457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/>
              <a:t>Service Metrics Aggregator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4659533" y="2391465"/>
            <a:ext cx="974272" cy="50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/>
              <a:t>Metrics</a:t>
            </a:r>
          </a:p>
          <a:p>
            <a:pPr algn="ctr"/>
            <a:r>
              <a:rPr lang="en-US" sz="1200" dirty="0"/>
              <a:t>Assessment</a:t>
            </a:r>
          </a:p>
        </p:txBody>
      </p:sp>
      <p:cxnSp>
        <p:nvCxnSpPr>
          <p:cNvPr id="48" name="Straight Arrow Connector 47"/>
          <p:cNvCxnSpPr>
            <a:endCxn id="53" idx="0"/>
          </p:cNvCxnSpPr>
          <p:nvPr/>
        </p:nvCxnSpPr>
        <p:spPr>
          <a:xfrm>
            <a:off x="5146669" y="2032234"/>
            <a:ext cx="0" cy="35923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Magnetic Disk 48"/>
          <p:cNvSpPr/>
          <p:nvPr/>
        </p:nvSpPr>
        <p:spPr>
          <a:xfrm>
            <a:off x="5823304" y="2391463"/>
            <a:ext cx="464235" cy="50074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DB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101578" y="2073349"/>
            <a:ext cx="805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pub/sub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53" idx="3"/>
          </p:cNvCxnSpPr>
          <p:nvPr/>
        </p:nvCxnSpPr>
        <p:spPr>
          <a:xfrm flipV="1">
            <a:off x="5633811" y="2641836"/>
            <a:ext cx="18949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2467387" y="1190402"/>
            <a:ext cx="1834575" cy="178281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4526023" y="1190404"/>
            <a:ext cx="1834575" cy="178281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582880" y="3540482"/>
            <a:ext cx="1627999" cy="457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/>
              <a:t>Workflow </a:t>
            </a:r>
            <a:r>
              <a:rPr lang="en-US" sz="1100" dirty="0"/>
              <a:t>&amp; Cloud Dependency Aggregator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3582873" y="4356911"/>
            <a:ext cx="974272" cy="50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/>
              <a:t>Metrics</a:t>
            </a:r>
          </a:p>
          <a:p>
            <a:pPr algn="ctr"/>
            <a:r>
              <a:rPr lang="en-US" sz="1200" dirty="0"/>
              <a:t>Assessment</a:t>
            </a:r>
          </a:p>
        </p:txBody>
      </p:sp>
      <p:cxnSp>
        <p:nvCxnSpPr>
          <p:cNvPr id="56" name="Straight Arrow Connector 55"/>
          <p:cNvCxnSpPr>
            <a:endCxn id="64" idx="0"/>
          </p:cNvCxnSpPr>
          <p:nvPr/>
        </p:nvCxnSpPr>
        <p:spPr>
          <a:xfrm>
            <a:off x="4070009" y="3997681"/>
            <a:ext cx="0" cy="35923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Magnetic Disk 56"/>
          <p:cNvSpPr/>
          <p:nvPr/>
        </p:nvSpPr>
        <p:spPr>
          <a:xfrm>
            <a:off x="4746643" y="4356910"/>
            <a:ext cx="464235" cy="50074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DB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24918" y="4038796"/>
            <a:ext cx="805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pub/sub</a:t>
            </a:r>
            <a:endParaRPr lang="en-US" dirty="0"/>
          </a:p>
        </p:txBody>
      </p:sp>
      <p:cxnSp>
        <p:nvCxnSpPr>
          <p:cNvPr id="59" name="Straight Arrow Connector 58"/>
          <p:cNvCxnSpPr>
            <a:stCxn id="62" idx="3"/>
            <a:endCxn id="64" idx="2"/>
          </p:cNvCxnSpPr>
          <p:nvPr/>
        </p:nvCxnSpPr>
        <p:spPr>
          <a:xfrm flipV="1">
            <a:off x="4557150" y="4607282"/>
            <a:ext cx="18949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3477101" y="3183694"/>
            <a:ext cx="1834575" cy="17549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828352" y="2972833"/>
            <a:ext cx="91005" cy="21085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925485" y="2972833"/>
            <a:ext cx="122959" cy="21085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049930" y="2908872"/>
            <a:ext cx="805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pub/sub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632248" y="1161376"/>
            <a:ext cx="1502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/>
              <a:t>Infrastructure </a:t>
            </a:r>
            <a:r>
              <a:rPr lang="en-US" sz="1200" smtClean="0"/>
              <a:t>Monitoring </a:t>
            </a:r>
            <a:r>
              <a:rPr lang="en-US" sz="1200" dirty="0"/>
              <a:t>Manager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680537" y="1155344"/>
            <a:ext cx="154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/>
              <a:t>Service </a:t>
            </a:r>
            <a:r>
              <a:rPr lang="en-US" sz="1200" smtClean="0"/>
              <a:t>Monitoring </a:t>
            </a:r>
            <a:r>
              <a:rPr lang="en-US" sz="1200" dirty="0"/>
              <a:t>Manager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681843" y="3127017"/>
            <a:ext cx="1473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/>
              <a:t>Workflow </a:t>
            </a:r>
            <a:r>
              <a:rPr lang="en-US" sz="1200" smtClean="0"/>
              <a:t>Monitoring </a:t>
            </a:r>
            <a:r>
              <a:rPr lang="en-US" sz="1200" dirty="0"/>
              <a:t>Manager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3608927" y="5230153"/>
            <a:ext cx="1567543" cy="5852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/>
              <a:t>Central Cross-layer Dependency </a:t>
            </a:r>
            <a:r>
              <a:rPr lang="en-US" sz="1100"/>
              <a:t>Metrics Aggregator</a:t>
            </a:r>
            <a:endParaRPr lang="en-US" sz="1100" dirty="0"/>
          </a:p>
        </p:txBody>
      </p:sp>
      <p:sp>
        <p:nvSpPr>
          <p:cNvPr id="68" name="Rounded Rectangle 67"/>
          <p:cNvSpPr/>
          <p:nvPr/>
        </p:nvSpPr>
        <p:spPr>
          <a:xfrm>
            <a:off x="2467386" y="5300218"/>
            <a:ext cx="849087" cy="445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/>
              <a:t>Pattern Discoverer</a:t>
            </a:r>
            <a:endParaRPr lang="en-US" sz="1100" dirty="0"/>
          </a:p>
        </p:txBody>
      </p:sp>
      <p:sp>
        <p:nvSpPr>
          <p:cNvPr id="69" name="Magnetic Disk 68"/>
          <p:cNvSpPr/>
          <p:nvPr/>
        </p:nvSpPr>
        <p:spPr>
          <a:xfrm>
            <a:off x="5468918" y="5272431"/>
            <a:ext cx="464235" cy="50074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DB</a:t>
            </a:r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316478" y="5522801"/>
            <a:ext cx="292449" cy="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5176470" y="5522804"/>
            <a:ext cx="29244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7" idx="2"/>
          </p:cNvCxnSpPr>
          <p:nvPr/>
        </p:nvCxnSpPr>
        <p:spPr>
          <a:xfrm flipH="1">
            <a:off x="4392698" y="4938669"/>
            <a:ext cx="1691" cy="2914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619612" y="6115117"/>
            <a:ext cx="1567543" cy="408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/>
              <a:t>ADAPTATION ENGINE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4391006" y="5818077"/>
            <a:ext cx="1691" cy="2914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129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Cross-Layer </a:t>
            </a:r>
            <a:r>
              <a:rPr lang="en-US" dirty="0" err="1" smtClean="0"/>
              <a:t>BPaaS</a:t>
            </a:r>
            <a:r>
              <a:rPr lang="en-US" dirty="0" smtClean="0"/>
              <a:t> Monitoring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Cross-layer metric model to cover the measurement gap in same or across connected layers</a:t>
            </a:r>
          </a:p>
          <a:p>
            <a:r>
              <a:rPr lang="en-US" dirty="0" smtClean="0"/>
              <a:t>Layer-specific monitoring mechanisms</a:t>
            </a:r>
          </a:p>
          <a:p>
            <a:r>
              <a:rPr lang="en-US" dirty="0" smtClean="0"/>
              <a:t>Publish-subscribe for propagation of measurements from lower to higher-levels</a:t>
            </a:r>
          </a:p>
          <a:p>
            <a:r>
              <a:rPr lang="en-US" dirty="0" smtClean="0"/>
              <a:t>SLO condition evaluation via </a:t>
            </a:r>
            <a:r>
              <a:rPr lang="en-US" u="sng" dirty="0" smtClean="0"/>
              <a:t>CEP</a:t>
            </a:r>
            <a:r>
              <a:rPr lang="en-US" dirty="0" smtClean="0"/>
              <a:t> or UULM approach (everything is a metric)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73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7182"/>
            <a:ext cx="8640960" cy="1143000"/>
          </a:xfrm>
        </p:spPr>
        <p:txBody>
          <a:bodyPr/>
          <a:lstStyle/>
          <a:p>
            <a:r>
              <a:rPr lang="en-US" dirty="0" smtClean="0"/>
              <a:t>Cross-Layer </a:t>
            </a:r>
            <a:r>
              <a:rPr lang="en-US" dirty="0" err="1" smtClean="0"/>
              <a:t>BPaaS</a:t>
            </a:r>
            <a:r>
              <a:rPr lang="en-US" dirty="0" smtClean="0"/>
              <a:t> Monitoring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5</a:t>
            </a:fld>
            <a:endParaRPr lang="de-DE"/>
          </a:p>
        </p:txBody>
      </p:sp>
      <p:sp>
        <p:nvSpPr>
          <p:cNvPr id="5" name="TextBox 1"/>
          <p:cNvSpPr txBox="1"/>
          <p:nvPr/>
        </p:nvSpPr>
        <p:spPr>
          <a:xfrm>
            <a:off x="-20046" y="1266465"/>
            <a:ext cx="381301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600" dirty="0" smtClean="0"/>
              <a:t>Quality models for Workflow,  Service and Infrastructure layers</a:t>
            </a:r>
            <a:endParaRPr lang="el-GR" sz="1600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600" b="1" i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600" b="1" i="1" dirty="0"/>
              <a:t>Workflow Quality Model</a:t>
            </a:r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 smtClean="0"/>
              <a:t>Time</a:t>
            </a:r>
            <a:endParaRPr lang="en-US" sz="1600" dirty="0"/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/>
              <a:t>Cost</a:t>
            </a:r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/>
              <a:t>Reliability</a:t>
            </a:r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/>
              <a:t>Security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600" b="1" i="1" dirty="0"/>
              <a:t>Service Quality Model</a:t>
            </a:r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 smtClean="0"/>
              <a:t>Performance</a:t>
            </a:r>
            <a:endParaRPr lang="en-US" sz="1600" dirty="0"/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/>
              <a:t>Stability</a:t>
            </a:r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/>
              <a:t>Scalability/ Elasticity</a:t>
            </a:r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/>
              <a:t>Security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600" b="1" i="1" dirty="0"/>
              <a:t>Infrastructure Quality Model</a:t>
            </a:r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 smtClean="0"/>
              <a:t>Performance</a:t>
            </a:r>
            <a:endParaRPr lang="en-US" sz="1600" dirty="0"/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/>
              <a:t>Scalability/Elasticity</a:t>
            </a:r>
          </a:p>
          <a:p>
            <a:pPr marL="1128713" lvl="2" indent="-214313">
              <a:buFont typeface="Arial" panose="020B0604020202020204" pitchFamily="34" charset="0"/>
              <a:buChar char="•"/>
            </a:pPr>
            <a:r>
              <a:rPr lang="en-US" sz="1600" dirty="0"/>
              <a:t>Security</a:t>
            </a:r>
          </a:p>
        </p:txBody>
      </p:sp>
      <p:pic>
        <p:nvPicPr>
          <p:cNvPr id="6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855" y="1966421"/>
            <a:ext cx="5852812" cy="2467362"/>
          </a:xfrm>
          <a:prstGeom prst="rect">
            <a:avLst/>
          </a:prstGeom>
        </p:spPr>
      </p:pic>
      <p:sp>
        <p:nvSpPr>
          <p:cNvPr id="7" name="TextBox 5"/>
          <p:cNvSpPr txBox="1"/>
          <p:nvPr/>
        </p:nvSpPr>
        <p:spPr>
          <a:xfrm>
            <a:off x="4794420" y="1309282"/>
            <a:ext cx="4141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Cross-layer</a:t>
            </a:r>
            <a:r>
              <a:rPr lang="el-GR" b="1" dirty="0" smtClean="0"/>
              <a:t> </a:t>
            </a:r>
            <a:r>
              <a:rPr lang="en-US" b="1" dirty="0" smtClean="0"/>
              <a:t>metric dependencies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83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07964"/>
            <a:ext cx="8640960" cy="1143000"/>
          </a:xfrm>
        </p:spPr>
        <p:txBody>
          <a:bodyPr/>
          <a:lstStyle/>
          <a:p>
            <a:r>
              <a:rPr lang="en-US" dirty="0" smtClean="0"/>
              <a:t>Cross-Layer </a:t>
            </a:r>
            <a:r>
              <a:rPr lang="en-US" dirty="0" err="1" smtClean="0"/>
              <a:t>BPaaS</a:t>
            </a:r>
            <a:r>
              <a:rPr lang="en-US" dirty="0" smtClean="0"/>
              <a:t> Monitoring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6</a:t>
            </a:fld>
            <a:endParaRPr lang="de-DE"/>
          </a:p>
        </p:txBody>
      </p:sp>
      <p:pic>
        <p:nvPicPr>
          <p:cNvPr id="5" name="17 - Εικόνα" descr="combined_mon_arch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5901" y="1423700"/>
            <a:ext cx="8416579" cy="464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67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97573"/>
            <a:ext cx="8640960" cy="1143000"/>
          </a:xfrm>
        </p:spPr>
        <p:txBody>
          <a:bodyPr/>
          <a:lstStyle/>
          <a:p>
            <a:r>
              <a:rPr lang="en-US" dirty="0" smtClean="0"/>
              <a:t>Cross-Layer </a:t>
            </a:r>
            <a:r>
              <a:rPr lang="en-US" dirty="0" err="1" smtClean="0"/>
              <a:t>BPaaS</a:t>
            </a:r>
            <a:r>
              <a:rPr lang="en-US" dirty="0" smtClean="0"/>
              <a:t> Adaptation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71599"/>
            <a:ext cx="8640960" cy="47902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Adaptation actions as methods of services in each layer (e.g., scale-out as method of Cloud Provider Engine)</a:t>
            </a:r>
          </a:p>
          <a:p>
            <a:r>
              <a:rPr lang="en-US" dirty="0" smtClean="0"/>
              <a:t>Rule Engine follows current situation and triggers adaptation rules</a:t>
            </a:r>
          </a:p>
          <a:p>
            <a:r>
              <a:rPr lang="en-US" dirty="0" smtClean="0"/>
              <a:t>Rule triggering leads to adaptation workflow execution via a Workflow Engine</a:t>
            </a:r>
          </a:p>
          <a:p>
            <a:pPr lvl="1"/>
            <a:r>
              <a:rPr lang="en-US" dirty="0" smtClean="0"/>
              <a:t>Dynamic selection of adaptation actions based on current situation and broker requirements</a:t>
            </a:r>
          </a:p>
          <a:p>
            <a:r>
              <a:rPr lang="en-US" dirty="0" smtClean="0"/>
              <a:t>Semi-automatic enhancement of adaptation rule knowledge via </a:t>
            </a:r>
            <a:r>
              <a:rPr lang="en-US" dirty="0" err="1" smtClean="0"/>
              <a:t>BPaaS</a:t>
            </a:r>
            <a:r>
              <a:rPr lang="en-US" dirty="0" smtClean="0"/>
              <a:t> Evaluation Environment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128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0247"/>
            <a:ext cx="8640960" cy="1143000"/>
          </a:xfrm>
        </p:spPr>
        <p:txBody>
          <a:bodyPr/>
          <a:lstStyle/>
          <a:p>
            <a:r>
              <a:rPr lang="en-US" dirty="0" smtClean="0"/>
              <a:t>Cross-Layer </a:t>
            </a:r>
            <a:r>
              <a:rPr lang="en-US" dirty="0" err="1" smtClean="0"/>
              <a:t>BPaaS</a:t>
            </a:r>
            <a:r>
              <a:rPr lang="en-US" dirty="0" smtClean="0"/>
              <a:t> Adaptation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8</a:t>
            </a:fld>
            <a:endParaRPr lang="de-DE"/>
          </a:p>
        </p:txBody>
      </p:sp>
      <p:pic>
        <p:nvPicPr>
          <p:cNvPr id="5" name="12 - Εικόνα" descr="adapt_arch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6191" y="1132753"/>
            <a:ext cx="7855527" cy="486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11347"/>
      </p:ext>
    </p:extLst>
  </p:cSld>
  <p:clrMapOvr>
    <a:masterClrMapping/>
  </p:clrMapOvr>
</p:sld>
</file>

<file path=ppt/theme/theme1.xml><?xml version="1.0" encoding="utf-8"?>
<a:theme xmlns:a="http://schemas.openxmlformats.org/drawingml/2006/main" name="CloudSocket_PPT_Template_v1_DRAF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228</Words>
  <Application>Microsoft Macintosh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Narrow</vt:lpstr>
      <vt:lpstr>Calibri</vt:lpstr>
      <vt:lpstr>Arial</vt:lpstr>
      <vt:lpstr>CloudSocket_PPT_Template_v1_DRAFT</vt:lpstr>
      <vt:lpstr>Cross-layer monitoring and adaptation</vt:lpstr>
      <vt:lpstr>Functional Layers Pyramid</vt:lpstr>
      <vt:lpstr>Monitoring Framework Architecture</vt:lpstr>
      <vt:lpstr>Cross-Layer BPaaS Monitoring</vt:lpstr>
      <vt:lpstr>Cross-Layer BPaaS Monitoring</vt:lpstr>
      <vt:lpstr>Cross-Layer BPaaS Monitoring</vt:lpstr>
      <vt:lpstr>Cross-Layer BPaaS Adaptation</vt:lpstr>
      <vt:lpstr>Cross-Layer BPaaS Adaptation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CLOUDSOCKET  HERAKLION MEETING 6-8 June 2016</dc:title>
  <dc:creator>Dimitris Plexousakis</dc:creator>
  <cp:lastModifiedBy>Microsoft Office User</cp:lastModifiedBy>
  <cp:revision>54</cp:revision>
  <dcterms:modified xsi:type="dcterms:W3CDTF">2017-01-19T13:53:13Z</dcterms:modified>
</cp:coreProperties>
</file>