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1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77280" autoAdjust="0"/>
  </p:normalViewPr>
  <p:slideViewPr>
    <p:cSldViewPr snapToGrid="0">
      <p:cViewPr varScale="1">
        <p:scale>
          <a:sx n="53" d="100"/>
          <a:sy n="53" d="100"/>
        </p:scale>
        <p:origin x="16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1171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16" name="Shape 6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46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r="14486" b="20865"/>
          <a:stretch>
            <a:fillRect/>
          </a:stretch>
        </p:blipFill>
        <p:spPr>
          <a:xfrm>
            <a:off x="2627783" y="2637023"/>
            <a:ext cx="6516217" cy="422109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3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7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05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1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32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4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6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I:\CloudSocket_LOGO_RZfinal_RGB_v5_large.png"/>
          <p:cNvPicPr>
            <a:picLocks noChangeAspect="1"/>
          </p:cNvPicPr>
          <p:nvPr/>
        </p:nvPicPr>
        <p:blipFill>
          <a:blip r:embed="rId11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1.png" descr="I:\CloudSocket_LOGO_RZfinal_RGB_v5_large.png"/>
          <p:cNvPicPr>
            <a:picLocks noChangeAspect="1"/>
          </p:cNvPicPr>
          <p:nvPr/>
        </p:nvPicPr>
        <p:blipFill>
          <a:blip r:embed="rId11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" name="image2.png"/>
          <p:cNvPicPr>
            <a:picLocks noChangeAspect="1"/>
          </p:cNvPicPr>
          <p:nvPr/>
        </p:nvPicPr>
        <p:blipFill>
          <a:blip r:embed="rId12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251519" y="1268759"/>
            <a:ext cx="8640962" cy="5430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649334" y="6465047"/>
            <a:ext cx="24314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>
            <a:spLocks noGrp="1"/>
          </p:cNvSpPr>
          <p:nvPr>
            <p:ph type="title"/>
          </p:nvPr>
        </p:nvSpPr>
        <p:spPr>
          <a:xfrm>
            <a:off x="525667" y="886951"/>
            <a:ext cx="7772401" cy="1362075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DMN-</a:t>
            </a:r>
            <a:r>
              <a:rPr lang="de-CH" dirty="0" err="1"/>
              <a:t>based</a:t>
            </a:r>
            <a:r>
              <a:rPr lang="de-CH" dirty="0"/>
              <a:t> </a:t>
            </a:r>
            <a:r>
              <a:rPr lang="de-CH" dirty="0" err="1"/>
              <a:t>Ontology</a:t>
            </a:r>
            <a:r>
              <a:rPr lang="de-CH" dirty="0"/>
              <a:t> Query </a:t>
            </a:r>
            <a:r>
              <a:rPr dirty="0" smtClean="0"/>
              <a:t>Prototype</a:t>
            </a:r>
            <a:endParaRPr dirty="0"/>
          </a:p>
        </p:txBody>
      </p:sp>
      <p:sp>
        <p:nvSpPr>
          <p:cNvPr id="597" name="Shape 597"/>
          <p:cNvSpPr>
            <a:spLocks noGrp="1"/>
          </p:cNvSpPr>
          <p:nvPr>
            <p:ph type="body" sz="quarter" idx="1"/>
          </p:nvPr>
        </p:nvSpPr>
        <p:spPr>
          <a:xfrm>
            <a:off x="525666" y="2156460"/>
            <a:ext cx="7772401" cy="17087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Research Question: </a:t>
            </a:r>
            <a:r>
              <a:rPr lang="en-US" dirty="0" smtClean="0">
                <a:latin typeface="Arial Narrow" panose="020B0606020202030204" pitchFamily="34" charset="0"/>
              </a:rPr>
              <a:t>How can a modeling environment support the business user to formulate decision logic </a:t>
            </a:r>
            <a:r>
              <a:rPr lang="en-US" smtClean="0">
                <a:latin typeface="Arial Narrow" panose="020B0606020202030204" pitchFamily="34" charset="0"/>
              </a:rPr>
              <a:t>for business-IT </a:t>
            </a:r>
            <a:r>
              <a:rPr lang="en-US" dirty="0" smtClean="0">
                <a:latin typeface="Arial Narrow" panose="020B0606020202030204" pitchFamily="34" charset="0"/>
              </a:rPr>
              <a:t>alignment?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endParaRPr dirty="0"/>
          </a:p>
        </p:txBody>
      </p:sp>
      <p:sp>
        <p:nvSpPr>
          <p:cNvPr id="598" name="Shape 598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Ontology-based Decision Making</a:t>
            </a:r>
          </a:p>
        </p:txBody>
      </p:sp>
      <p:sp>
        <p:nvSpPr>
          <p:cNvPr id="613" name="Shape 613"/>
          <p:cNvSpPr>
            <a:spLocks noGrp="1"/>
          </p:cNvSpPr>
          <p:nvPr>
            <p:ph type="body" idx="1"/>
          </p:nvPr>
        </p:nvSpPr>
        <p:spPr>
          <a:xfrm>
            <a:off x="251519" y="1268759"/>
            <a:ext cx="8640962" cy="543021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dirty="0"/>
              <a:t>The smart alignment is based on rules for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rPr dirty="0"/>
              <a:t>translating business language to technical language</a:t>
            </a:r>
          </a:p>
          <a:p>
            <a:pPr>
              <a:lnSpc>
                <a:spcPct val="90000"/>
              </a:lnSpc>
            </a:pPr>
            <a:r>
              <a:rPr dirty="0"/>
              <a:t>Business processes can contain decisions which shall be automated</a:t>
            </a:r>
          </a:p>
          <a:p>
            <a:pPr>
              <a:lnSpc>
                <a:spcPct val="90000"/>
              </a:lnSpc>
            </a:pPr>
            <a:r>
              <a:rPr dirty="0"/>
              <a:t>DMN allows to model decision logic on a level understandable for business people</a:t>
            </a:r>
          </a:p>
          <a:p>
            <a:pPr>
              <a:lnSpc>
                <a:spcPct val="90000"/>
              </a:lnSpc>
            </a:pPr>
            <a:r>
              <a:rPr dirty="0"/>
              <a:t>We adapted DMN decision tables to refer to attributes and classes defined in an ontology</a:t>
            </a:r>
          </a:p>
          <a:p>
            <a:pPr>
              <a:lnSpc>
                <a:spcPct val="90000"/>
              </a:lnSpc>
            </a:pPr>
            <a:r>
              <a:rPr dirty="0"/>
              <a:t>Decision table can be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rPr dirty="0"/>
              <a:t>translated in SPARQL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rPr dirty="0"/>
              <a:t>automatically executed</a:t>
            </a:r>
          </a:p>
        </p:txBody>
      </p:sp>
      <p:sp>
        <p:nvSpPr>
          <p:cNvPr id="614" name="Shape 614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" grpId="1" build="p" animBg="1" advAuto="0"/>
    </p:bldLst>
  </p:timing>
</p:sld>
</file>

<file path=ppt/theme/theme1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CloudSocket_PPT_Template_v2_DRAFT</vt:lpstr>
      <vt:lpstr>DMN-based Ontology Query Prototype</vt:lpstr>
      <vt:lpstr>Ontology-based Decision Making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WP3: BPaaS  RESEARCH</dc:title>
  <dc:creator>Laurenzi Emanuele</dc:creator>
  <cp:lastModifiedBy>Laurenzi Emanuele</cp:lastModifiedBy>
  <cp:revision>23</cp:revision>
  <dcterms:modified xsi:type="dcterms:W3CDTF">2017-11-15T11:41:58Z</dcterms:modified>
</cp:coreProperties>
</file>