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9" r:id="rId2"/>
    <p:sldId id="281" r:id="rId3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77280" autoAdjust="0"/>
  </p:normalViewPr>
  <p:slideViewPr>
    <p:cSldViewPr snapToGrid="0">
      <p:cViewPr varScale="1">
        <p:scale>
          <a:sx n="53" d="100"/>
          <a:sy n="53" d="100"/>
        </p:scale>
        <p:origin x="16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11712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Shape 61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16" name="Shape 61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hap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46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7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r="14486" b="20865"/>
          <a:stretch>
            <a:fillRect/>
          </a:stretch>
        </p:blipFill>
        <p:spPr>
          <a:xfrm>
            <a:off x="2627783" y="2637023"/>
            <a:ext cx="6516217" cy="4221090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Shape 4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/>
          <a:lstStyle>
            <a:lvl1pPr>
              <a:defRPr sz="4000" cap="all"/>
            </a:lvl1pPr>
          </a:lstStyle>
          <a:p>
            <a:r>
              <a:t>Title Text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1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60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hape 6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63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" name="Shape 6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7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Shape 7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7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Shape 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9" name="Shape 79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05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Shape 10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1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hape 120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121" name="Shape 1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Shape 13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32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134" name="Shape 134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6" name="Shape 1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Shape 14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4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0" name="Shape 1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Shape 15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61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Shape 162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3" name="Shape 163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Shape 1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I:\CloudSocket_LOGO_RZfinal_RGB_v5_large.png"/>
          <p:cNvPicPr>
            <a:picLocks noChangeAspect="1"/>
          </p:cNvPicPr>
          <p:nvPr/>
        </p:nvPicPr>
        <p:blipFill>
          <a:blip r:embed="rId11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1.png" descr="I:\CloudSocket_LOGO_RZfinal_RGB_v5_large.png"/>
          <p:cNvPicPr>
            <a:picLocks noChangeAspect="1"/>
          </p:cNvPicPr>
          <p:nvPr/>
        </p:nvPicPr>
        <p:blipFill>
          <a:blip r:embed="rId11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Shape 5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6" name="image2.png"/>
          <p:cNvPicPr>
            <a:picLocks noChangeAspect="1"/>
          </p:cNvPicPr>
          <p:nvPr/>
        </p:nvPicPr>
        <p:blipFill>
          <a:blip r:embed="rId12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251519" y="1268759"/>
            <a:ext cx="8640962" cy="5430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Shape 9"/>
          <p:cNvSpPr>
            <a:spLocks noGrp="1"/>
          </p:cNvSpPr>
          <p:nvPr>
            <p:ph type="sldNum" sz="quarter" idx="2"/>
          </p:nvPr>
        </p:nvSpPr>
        <p:spPr>
          <a:xfrm>
            <a:off x="8649334" y="6465047"/>
            <a:ext cx="24314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2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790575" marR="0" indent="-33337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12344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17272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21844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»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26060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30632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35204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39776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Shape 596"/>
          <p:cNvSpPr>
            <a:spLocks noGrp="1"/>
          </p:cNvSpPr>
          <p:nvPr>
            <p:ph type="title"/>
          </p:nvPr>
        </p:nvSpPr>
        <p:spPr>
          <a:xfrm>
            <a:off x="525667" y="886951"/>
            <a:ext cx="7772401" cy="1362075"/>
          </a:xfrm>
          <a:prstGeom prst="rect">
            <a:avLst/>
          </a:prstGeom>
        </p:spPr>
        <p:txBody>
          <a:bodyPr/>
          <a:lstStyle/>
          <a:p>
            <a:r>
              <a:rPr lang="de-CH" dirty="0"/>
              <a:t>DMN-</a:t>
            </a:r>
            <a:r>
              <a:rPr lang="de-CH" dirty="0" err="1"/>
              <a:t>based</a:t>
            </a:r>
            <a:r>
              <a:rPr lang="de-CH" dirty="0"/>
              <a:t> </a:t>
            </a:r>
            <a:r>
              <a:rPr lang="de-CH" dirty="0" err="1"/>
              <a:t>Ontology</a:t>
            </a:r>
            <a:r>
              <a:rPr lang="de-CH" dirty="0"/>
              <a:t> Query </a:t>
            </a:r>
            <a:r>
              <a:rPr dirty="0" smtClean="0"/>
              <a:t>Prototype</a:t>
            </a:r>
            <a:endParaRPr dirty="0"/>
          </a:p>
        </p:txBody>
      </p:sp>
      <p:sp>
        <p:nvSpPr>
          <p:cNvPr id="597" name="Shape 597"/>
          <p:cNvSpPr>
            <a:spLocks noGrp="1"/>
          </p:cNvSpPr>
          <p:nvPr>
            <p:ph type="body" sz="quarter" idx="1"/>
          </p:nvPr>
        </p:nvSpPr>
        <p:spPr>
          <a:xfrm>
            <a:off x="525666" y="2156460"/>
            <a:ext cx="7772401" cy="170877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Research Question: </a:t>
            </a:r>
            <a:r>
              <a:rPr lang="en-US" dirty="0" smtClean="0">
                <a:latin typeface="Arial Narrow" panose="020B0606020202030204" pitchFamily="34" charset="0"/>
              </a:rPr>
              <a:t>How can a modeling environment support the business user to formulate decision logic </a:t>
            </a:r>
            <a:r>
              <a:rPr lang="en-US" smtClean="0">
                <a:latin typeface="Arial Narrow" panose="020B0606020202030204" pitchFamily="34" charset="0"/>
              </a:rPr>
              <a:t>for business-IT </a:t>
            </a:r>
            <a:r>
              <a:rPr lang="en-US" dirty="0" smtClean="0">
                <a:latin typeface="Arial Narrow" panose="020B0606020202030204" pitchFamily="34" charset="0"/>
              </a:rPr>
              <a:t>alignment?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endParaRPr dirty="0"/>
          </a:p>
        </p:txBody>
      </p:sp>
      <p:sp>
        <p:nvSpPr>
          <p:cNvPr id="598" name="Shape 598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Shape 612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</p:spPr>
        <p:txBody>
          <a:bodyPr/>
          <a:lstStyle/>
          <a:p>
            <a:r>
              <a:t>Ontology-based Decision Making</a:t>
            </a:r>
          </a:p>
        </p:txBody>
      </p:sp>
      <p:sp>
        <p:nvSpPr>
          <p:cNvPr id="613" name="Shape 613"/>
          <p:cNvSpPr>
            <a:spLocks noGrp="1"/>
          </p:cNvSpPr>
          <p:nvPr>
            <p:ph type="body" idx="1"/>
          </p:nvPr>
        </p:nvSpPr>
        <p:spPr>
          <a:xfrm>
            <a:off x="251519" y="1268759"/>
            <a:ext cx="8640962" cy="543021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dirty="0"/>
              <a:t>The smart alignment is based on rules for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defRPr sz="2400"/>
            </a:pPr>
            <a:r>
              <a:rPr dirty="0"/>
              <a:t>translating business language to technical language</a:t>
            </a:r>
          </a:p>
          <a:p>
            <a:pPr>
              <a:lnSpc>
                <a:spcPct val="90000"/>
              </a:lnSpc>
            </a:pPr>
            <a:r>
              <a:rPr dirty="0"/>
              <a:t>Business processes can contain decisions which shall be automated</a:t>
            </a:r>
          </a:p>
          <a:p>
            <a:pPr>
              <a:lnSpc>
                <a:spcPct val="90000"/>
              </a:lnSpc>
            </a:pPr>
            <a:r>
              <a:rPr dirty="0"/>
              <a:t>DMN allows to model decision logic on a level understandable for business people</a:t>
            </a:r>
          </a:p>
          <a:p>
            <a:pPr>
              <a:lnSpc>
                <a:spcPct val="90000"/>
              </a:lnSpc>
            </a:pPr>
            <a:r>
              <a:rPr dirty="0"/>
              <a:t>We adapted DMN decision tables to refer to attributes and classes defined in an ontology</a:t>
            </a:r>
          </a:p>
          <a:p>
            <a:pPr>
              <a:lnSpc>
                <a:spcPct val="90000"/>
              </a:lnSpc>
            </a:pPr>
            <a:r>
              <a:rPr dirty="0"/>
              <a:t>Decision table can be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defRPr sz="2400"/>
            </a:pPr>
            <a:r>
              <a:rPr dirty="0"/>
              <a:t>translated in SPARQL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defRPr sz="2400"/>
            </a:pPr>
            <a:r>
              <a:rPr dirty="0"/>
              <a:t>automatically executed</a:t>
            </a:r>
          </a:p>
        </p:txBody>
      </p:sp>
      <p:sp>
        <p:nvSpPr>
          <p:cNvPr id="614" name="Shape 614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6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" grpId="1" build="p" animBg="1" advAuto="0"/>
    </p:bldLst>
  </p:timing>
</p:sld>
</file>

<file path=ppt/theme/theme1.xml><?xml version="1.0" encoding="utf-8"?>
<a:theme xmlns:a="http://schemas.openxmlformats.org/drawingml/2006/main" name="CloudSocket_PPT_Template_v2_DRAFT">
  <a:themeElements>
    <a:clrScheme name="CloudSocket_PPT_Template_v2_DRAF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loudSocket_PPT_Template_v2_DRAF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loudSocket_PPT_Template_v2_DRAF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loudSocket_PPT_Template_v2_DRAFT">
  <a:themeElements>
    <a:clrScheme name="CloudSocket_PPT_Template_v2_DRAF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loudSocket_PPT_Template_v2_DRAF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loudSocket_PPT_Template_v2_DRAF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CloudSocket_PPT_Template_v2_DRAFT</vt:lpstr>
      <vt:lpstr>DMN-based Ontology Query Prototype</vt:lpstr>
      <vt:lpstr>Ontology-based Decision Making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WP3: BPaaS  RESEARCH</dc:title>
  <dc:creator>Laurenzi Emanuele</dc:creator>
  <cp:lastModifiedBy>Laurenzi Emanuele</cp:lastModifiedBy>
  <cp:revision>23</cp:revision>
  <dcterms:modified xsi:type="dcterms:W3CDTF">2017-11-15T11:41:58Z</dcterms:modified>
</cp:coreProperties>
</file>