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84" r:id="rId2"/>
    <p:sldId id="273" r:id="rId3"/>
    <p:sldId id="274" r:id="rId4"/>
    <p:sldId id="275" r:id="rId5"/>
    <p:sldId id="283" r:id="rId6"/>
    <p:sldId id="277" r:id="rId7"/>
  </p:sldIdLst>
  <p:sldSz cx="9144000" cy="6858000" type="screen4x3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1pPr>
    <a:lvl2pPr marL="0" marR="0" indent="457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2pPr>
    <a:lvl3pPr marL="0" marR="0" indent="914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3pPr>
    <a:lvl4pPr marL="0" marR="0" indent="1371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4pPr>
    <a:lvl5pPr marL="0" marR="0" indent="18288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5pPr>
    <a:lvl6pPr marL="0" marR="0" indent="22860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6pPr>
    <a:lvl7pPr marL="0" marR="0" indent="2743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7pPr>
    <a:lvl8pPr marL="0" marR="0" indent="3200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8pPr>
    <a:lvl9pPr marL="0" marR="0" indent="3657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FD7E7"/>
          </a:solidFill>
        </a:fill>
      </a:tcStyle>
    </a:wholeTbl>
    <a:band2H>
      <a:tcTxStyle/>
      <a:tcStyle>
        <a:tcBdr/>
        <a:fill>
          <a:solidFill>
            <a:srgbClr val="E8ECF4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EE7D0"/>
          </a:solidFill>
        </a:fill>
      </a:tcStyle>
    </a:wholeTbl>
    <a:band2H>
      <a:tcTxStyle/>
      <a:tcStyle>
        <a:tcBdr/>
        <a:fill>
          <a:solidFill>
            <a:srgbClr val="EFF3E9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CDCCE"/>
          </a:solidFill>
        </a:fill>
      </a:tcStyle>
    </a:wholeTbl>
    <a:band2H>
      <a:tcTxStyle/>
      <a:tcStyle>
        <a:tcBdr/>
        <a:fill>
          <a:solidFill>
            <a:srgbClr val="FDEEE8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37"/>
    <p:restoredTop sz="77280" autoAdjust="0"/>
  </p:normalViewPr>
  <p:slideViewPr>
    <p:cSldViewPr snapToGrid="0">
      <p:cViewPr varScale="1">
        <p:scale>
          <a:sx n="53" d="100"/>
          <a:sy n="53" d="100"/>
        </p:scale>
        <p:origin x="1660" y="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Shape 170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71" name="Shape 171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defRPr sz="1200">
        <a:latin typeface="+mn-lt"/>
        <a:ea typeface="+mn-ea"/>
        <a:cs typeface="+mn-cs"/>
        <a:sym typeface="Calibri"/>
      </a:defRPr>
    </a:lvl1pPr>
    <a:lvl2pPr indent="228600" latinLnBrk="0">
      <a:defRPr sz="1200">
        <a:latin typeface="+mn-lt"/>
        <a:ea typeface="+mn-ea"/>
        <a:cs typeface="+mn-cs"/>
        <a:sym typeface="Calibri"/>
      </a:defRPr>
    </a:lvl2pPr>
    <a:lvl3pPr indent="457200" latinLnBrk="0">
      <a:defRPr sz="1200">
        <a:latin typeface="+mn-lt"/>
        <a:ea typeface="+mn-ea"/>
        <a:cs typeface="+mn-cs"/>
        <a:sym typeface="Calibri"/>
      </a:defRPr>
    </a:lvl3pPr>
    <a:lvl4pPr indent="685800" latinLnBrk="0">
      <a:defRPr sz="1200">
        <a:latin typeface="+mn-lt"/>
        <a:ea typeface="+mn-ea"/>
        <a:cs typeface="+mn-cs"/>
        <a:sym typeface="Calibri"/>
      </a:defRPr>
    </a:lvl4pPr>
    <a:lvl5pPr indent="914400" latinLnBrk="0">
      <a:defRPr sz="1200">
        <a:latin typeface="+mn-lt"/>
        <a:ea typeface="+mn-ea"/>
        <a:cs typeface="+mn-cs"/>
        <a:sym typeface="Calibri"/>
      </a:defRPr>
    </a:lvl5pPr>
    <a:lvl6pPr indent="1143000" latinLnBrk="0">
      <a:defRPr sz="1200">
        <a:latin typeface="+mn-lt"/>
        <a:ea typeface="+mn-ea"/>
        <a:cs typeface="+mn-cs"/>
        <a:sym typeface="Calibri"/>
      </a:defRPr>
    </a:lvl6pPr>
    <a:lvl7pPr indent="1371600" latinLnBrk="0">
      <a:defRPr sz="1200">
        <a:latin typeface="+mn-lt"/>
        <a:ea typeface="+mn-ea"/>
        <a:cs typeface="+mn-cs"/>
        <a:sym typeface="Calibri"/>
      </a:defRPr>
    </a:lvl7pPr>
    <a:lvl8pPr indent="1600200" latinLnBrk="0">
      <a:defRPr sz="1200">
        <a:latin typeface="+mn-lt"/>
        <a:ea typeface="+mn-ea"/>
        <a:cs typeface="+mn-cs"/>
        <a:sym typeface="Calibri"/>
      </a:defRPr>
    </a:lvl8pPr>
    <a:lvl9pPr indent="1828800" latinLnBrk="0">
      <a:defRPr sz="1200">
        <a:latin typeface="+mn-lt"/>
        <a:ea typeface="+mn-ea"/>
        <a:cs typeface="+mn-cs"/>
        <a:sym typeface="Calibri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CH" dirty="0" smtClean="0"/>
              <a:t>Semantic </a:t>
            </a:r>
            <a:r>
              <a:rPr lang="de-CH" dirty="0" err="1" smtClean="0"/>
              <a:t>lifting</a:t>
            </a:r>
            <a:r>
              <a:rPr lang="de-CH" dirty="0" smtClean="0"/>
              <a:t> </a:t>
            </a:r>
            <a:r>
              <a:rPr lang="de-CH" dirty="0" err="1" smtClean="0"/>
              <a:t>approach</a:t>
            </a:r>
            <a:r>
              <a:rPr lang="de-CH" dirty="0" smtClean="0"/>
              <a:t> </a:t>
            </a:r>
            <a:r>
              <a:rPr lang="de-CH" dirty="0" err="1" smtClean="0"/>
              <a:t>and</a:t>
            </a:r>
            <a:r>
              <a:rPr lang="de-CH" dirty="0" smtClean="0"/>
              <a:t> </a:t>
            </a:r>
            <a:r>
              <a:rPr lang="de-CH" dirty="0" err="1" smtClean="0"/>
              <a:t>service</a:t>
            </a:r>
            <a:r>
              <a:rPr lang="de-CH" dirty="0" smtClean="0"/>
              <a:t> </a:t>
            </a:r>
            <a:r>
              <a:rPr lang="de-CH" dirty="0" err="1" smtClean="0"/>
              <a:t>discovery</a:t>
            </a:r>
            <a:r>
              <a:rPr lang="de-CH" dirty="0" smtClean="0"/>
              <a:t> </a:t>
            </a:r>
            <a:r>
              <a:rPr lang="de-CH" dirty="0" err="1" smtClean="0"/>
              <a:t>solution</a:t>
            </a:r>
            <a:r>
              <a:rPr lang="de-CH" dirty="0" smtClean="0"/>
              <a:t> </a:t>
            </a:r>
            <a:r>
              <a:rPr lang="de-CH" dirty="0" err="1" smtClean="0"/>
              <a:t>are</a:t>
            </a:r>
            <a:r>
              <a:rPr lang="de-CH" baseline="0" dirty="0" smtClean="0"/>
              <a:t> </a:t>
            </a:r>
            <a:r>
              <a:rPr lang="de-CH" baseline="0" dirty="0" err="1" smtClean="0"/>
              <a:t>both</a:t>
            </a:r>
            <a:r>
              <a:rPr lang="de-CH" dirty="0" smtClean="0"/>
              <a:t> </a:t>
            </a:r>
            <a:r>
              <a:rPr lang="de-CH" dirty="0" err="1" smtClean="0"/>
              <a:t>improved</a:t>
            </a:r>
            <a:r>
              <a:rPr lang="de-CH" dirty="0" smtClean="0"/>
              <a:t> 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15649534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Shape 33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34" name="Shape 34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5" name="Shape 35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7" name="image1.png" descr="I:\CloudSocket_LOGO_RZfinal_RGB_v5_large.png"/>
          <p:cNvPicPr>
            <a:picLocks noChangeAspect="1"/>
          </p:cNvPicPr>
          <p:nvPr/>
        </p:nvPicPr>
        <p:blipFill>
          <a:blip r:embed="rId2">
            <a:extLst/>
          </a:blip>
          <a:srcRect l="77483" t="75213" r="14486" b="20865"/>
          <a:stretch>
            <a:fillRect/>
          </a:stretch>
        </p:blipFill>
        <p:spPr>
          <a:xfrm>
            <a:off x="253944" y="0"/>
            <a:ext cx="8656914" cy="174627"/>
          </a:xfrm>
          <a:prstGeom prst="rect">
            <a:avLst/>
          </a:prstGeom>
          <a:ln w="12700">
            <a:miter lim="400000"/>
          </a:ln>
        </p:spPr>
      </p:pic>
      <p:pic>
        <p:nvPicPr>
          <p:cNvPr id="158" name="image1.png" descr="I:\CloudSocket_LOGO_RZfinal_RGB_v5_large.png"/>
          <p:cNvPicPr>
            <a:picLocks noChangeAspect="1"/>
          </p:cNvPicPr>
          <p:nvPr/>
        </p:nvPicPr>
        <p:blipFill>
          <a:blip r:embed="rId2">
            <a:extLst/>
          </a:blip>
          <a:srcRect l="32907" t="35511" r="56222" b="61262"/>
          <a:stretch>
            <a:fillRect/>
          </a:stretch>
        </p:blipFill>
        <p:spPr>
          <a:xfrm>
            <a:off x="253945" y="0"/>
            <a:ext cx="7198377" cy="172123"/>
          </a:xfrm>
          <a:prstGeom prst="rect">
            <a:avLst/>
          </a:prstGeom>
          <a:ln w="12700">
            <a:miter lim="400000"/>
          </a:ln>
        </p:spPr>
      </p:pic>
      <p:sp>
        <p:nvSpPr>
          <p:cNvPr id="159" name="Shape 159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>
              <a:alpha val="58000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60" name="Shape 160"/>
          <p:cNvSpPr/>
          <p:nvPr/>
        </p:nvSpPr>
        <p:spPr>
          <a:xfrm>
            <a:off x="243186" y="6237311"/>
            <a:ext cx="2672631" cy="4470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>
            <a:spAutoFit/>
          </a:bodyPr>
          <a:lstStyle/>
          <a:p>
            <a:pPr>
              <a:defRPr sz="1200">
                <a:latin typeface="Arial Narrow"/>
                <a:ea typeface="Arial Narrow"/>
                <a:cs typeface="Arial Narrow"/>
                <a:sym typeface="Arial Narrow"/>
              </a:defRPr>
            </a:pPr>
            <a:endParaRPr/>
          </a:p>
          <a:p>
            <a:pPr>
              <a:defRPr sz="1200">
                <a:latin typeface="Arial Narrow"/>
                <a:ea typeface="Arial Narrow"/>
                <a:cs typeface="Arial Narrow"/>
                <a:sym typeface="Arial Narrow"/>
              </a:defRPr>
            </a:pPr>
            <a:r>
              <a:t>www.cloudsocket.eu, info@cloudsocket.eu</a:t>
            </a:r>
          </a:p>
        </p:txBody>
      </p:sp>
      <p:pic>
        <p:nvPicPr>
          <p:cNvPr id="161" name="image2.tif"/>
          <p:cNvPicPr>
            <a:picLocks noChangeAspect="1"/>
          </p:cNvPicPr>
          <p:nvPr/>
        </p:nvPicPr>
        <p:blipFill>
          <a:blip r:embed="rId3">
            <a:extLst/>
          </a:blip>
          <a:srcRect t="73189" r="9564"/>
          <a:stretch>
            <a:fillRect/>
          </a:stretch>
        </p:blipFill>
        <p:spPr>
          <a:xfrm>
            <a:off x="6728941" y="6067295"/>
            <a:ext cx="2219257" cy="386041"/>
          </a:xfrm>
          <a:prstGeom prst="rect">
            <a:avLst/>
          </a:prstGeom>
          <a:ln w="12700">
            <a:miter lim="400000"/>
          </a:ln>
        </p:spPr>
      </p:pic>
      <p:sp>
        <p:nvSpPr>
          <p:cNvPr id="162" name="Shape 162"/>
          <p:cNvSpPr>
            <a:spLocks noGrp="1"/>
          </p:cNvSpPr>
          <p:nvPr>
            <p:ph type="title"/>
          </p:nvPr>
        </p:nvSpPr>
        <p:spPr>
          <a:xfrm>
            <a:off x="6629400" y="274638"/>
            <a:ext cx="2057400" cy="5851526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163" name="Shape 163"/>
          <p:cNvSpPr>
            <a:spLocks noGrp="1"/>
          </p:cNvSpPr>
          <p:nvPr>
            <p:ph type="body" idx="1"/>
          </p:nvPr>
        </p:nvSpPr>
        <p:spPr>
          <a:xfrm>
            <a:off x="457200" y="274638"/>
            <a:ext cx="6019800" cy="5851526"/>
          </a:xfrm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64" name="Shape 164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image1.png" descr="I:\CloudSocket_LOGO_RZfinal_RGB_v5_large.png"/>
          <p:cNvPicPr>
            <a:picLocks noChangeAspect="1"/>
          </p:cNvPicPr>
          <p:nvPr/>
        </p:nvPicPr>
        <p:blipFill>
          <a:blip r:embed="rId2">
            <a:extLst/>
          </a:blip>
          <a:srcRect l="77483" t="75213" r="14486" b="20865"/>
          <a:stretch>
            <a:fillRect/>
          </a:stretch>
        </p:blipFill>
        <p:spPr>
          <a:xfrm>
            <a:off x="253944" y="0"/>
            <a:ext cx="8656914" cy="174627"/>
          </a:xfrm>
          <a:prstGeom prst="rect">
            <a:avLst/>
          </a:prstGeom>
          <a:ln w="12700">
            <a:miter lim="400000"/>
          </a:ln>
        </p:spPr>
      </p:pic>
      <p:pic>
        <p:nvPicPr>
          <p:cNvPr id="43" name="image1.png" descr="I:\CloudSocket_LOGO_RZfinal_RGB_v5_large.png"/>
          <p:cNvPicPr>
            <a:picLocks noChangeAspect="1"/>
          </p:cNvPicPr>
          <p:nvPr/>
        </p:nvPicPr>
        <p:blipFill>
          <a:blip r:embed="rId2">
            <a:extLst/>
          </a:blip>
          <a:srcRect l="32907" t="35511" r="56222" b="61262"/>
          <a:stretch>
            <a:fillRect/>
          </a:stretch>
        </p:blipFill>
        <p:spPr>
          <a:xfrm>
            <a:off x="253945" y="0"/>
            <a:ext cx="7198377" cy="172123"/>
          </a:xfrm>
          <a:prstGeom prst="rect">
            <a:avLst/>
          </a:prstGeom>
          <a:ln w="12700">
            <a:miter lim="400000"/>
          </a:ln>
        </p:spPr>
      </p:pic>
      <p:sp>
        <p:nvSpPr>
          <p:cNvPr id="44" name="Shape 4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>
              <a:alpha val="58000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45" name="Shape 45"/>
          <p:cNvSpPr/>
          <p:nvPr/>
        </p:nvSpPr>
        <p:spPr>
          <a:xfrm>
            <a:off x="243186" y="6237311"/>
            <a:ext cx="2672631" cy="4470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>
            <a:spAutoFit/>
          </a:bodyPr>
          <a:lstStyle/>
          <a:p>
            <a:pPr>
              <a:defRPr sz="1200">
                <a:latin typeface="Arial Narrow"/>
                <a:ea typeface="Arial Narrow"/>
                <a:cs typeface="Arial Narrow"/>
                <a:sym typeface="Arial Narrow"/>
              </a:defRPr>
            </a:pPr>
            <a:endParaRPr/>
          </a:p>
          <a:p>
            <a:pPr>
              <a:defRPr sz="1200">
                <a:latin typeface="Arial Narrow"/>
                <a:ea typeface="Arial Narrow"/>
                <a:cs typeface="Arial Narrow"/>
                <a:sym typeface="Arial Narrow"/>
              </a:defRPr>
            </a:pPr>
            <a:r>
              <a:t>www.cloudsocket.eu, info@cloudsocket.eu</a:t>
            </a:r>
          </a:p>
        </p:txBody>
      </p:sp>
      <p:pic>
        <p:nvPicPr>
          <p:cNvPr id="46" name="image2.tif"/>
          <p:cNvPicPr>
            <a:picLocks noChangeAspect="1"/>
          </p:cNvPicPr>
          <p:nvPr/>
        </p:nvPicPr>
        <p:blipFill>
          <a:blip r:embed="rId3">
            <a:extLst/>
          </a:blip>
          <a:srcRect t="73189" r="9564"/>
          <a:stretch>
            <a:fillRect/>
          </a:stretch>
        </p:blipFill>
        <p:spPr>
          <a:xfrm>
            <a:off x="6728941" y="6067295"/>
            <a:ext cx="2219257" cy="386041"/>
          </a:xfrm>
          <a:prstGeom prst="rect">
            <a:avLst/>
          </a:prstGeom>
          <a:ln w="12700">
            <a:miter lim="400000"/>
          </a:ln>
        </p:spPr>
      </p:pic>
      <p:pic>
        <p:nvPicPr>
          <p:cNvPr id="47" name="image1.png" descr="I:\CloudSocket_LOGO_RZfinal_RGB_v5_large.png"/>
          <p:cNvPicPr>
            <a:picLocks noChangeAspect="1"/>
          </p:cNvPicPr>
          <p:nvPr/>
        </p:nvPicPr>
        <p:blipFill>
          <a:blip r:embed="rId2">
            <a:extLst/>
          </a:blip>
          <a:srcRect r="14486" b="20865"/>
          <a:stretch>
            <a:fillRect/>
          </a:stretch>
        </p:blipFill>
        <p:spPr>
          <a:xfrm>
            <a:off x="2627783" y="2637023"/>
            <a:ext cx="6516217" cy="4221090"/>
          </a:xfrm>
          <a:prstGeom prst="rect">
            <a:avLst/>
          </a:prstGeom>
          <a:ln w="12700">
            <a:miter lim="400000"/>
          </a:ln>
        </p:spPr>
      </p:pic>
      <p:sp>
        <p:nvSpPr>
          <p:cNvPr id="48" name="Shape 4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>
              <a:alpha val="58000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49" name="Shape 49"/>
          <p:cNvSpPr>
            <a:spLocks noGrp="1"/>
          </p:cNvSpPr>
          <p:nvPr>
            <p:ph type="title"/>
          </p:nvPr>
        </p:nvSpPr>
        <p:spPr>
          <a:xfrm>
            <a:off x="722312" y="4406900"/>
            <a:ext cx="7772401" cy="1362075"/>
          </a:xfrm>
          <a:prstGeom prst="rect">
            <a:avLst/>
          </a:prstGeom>
        </p:spPr>
        <p:txBody>
          <a:bodyPr/>
          <a:lstStyle>
            <a:lvl1pPr>
              <a:defRPr sz="4000" cap="all"/>
            </a:lvl1pPr>
          </a:lstStyle>
          <a:p>
            <a:r>
              <a:t>Title Text</a:t>
            </a:r>
          </a:p>
        </p:txBody>
      </p:sp>
      <p:sp>
        <p:nvSpPr>
          <p:cNvPr id="50" name="Shape 50"/>
          <p:cNvSpPr>
            <a:spLocks noGrp="1"/>
          </p:cNvSpPr>
          <p:nvPr>
            <p:ph type="body" sz="quarter" idx="1"/>
          </p:nvPr>
        </p:nvSpPr>
        <p:spPr>
          <a:xfrm>
            <a:off x="722312" y="2906713"/>
            <a:ext cx="7772401" cy="1500188"/>
          </a:xfrm>
          <a:prstGeom prst="rect">
            <a:avLst/>
          </a:prstGeom>
        </p:spPr>
        <p:txBody>
          <a:bodyPr anchor="b"/>
          <a:lstStyle>
            <a:lvl1pPr marL="0" indent="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1pPr>
            <a:lvl2pPr marL="0" indent="45720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2pPr>
            <a:lvl3pPr marL="0" indent="91440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3pPr>
            <a:lvl4pPr marL="0" indent="137160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4pPr>
            <a:lvl5pPr marL="0" indent="182880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pic>
        <p:nvPicPr>
          <p:cNvPr id="51" name="image2.tif"/>
          <p:cNvPicPr>
            <a:picLocks noChangeAspect="1"/>
          </p:cNvPicPr>
          <p:nvPr/>
        </p:nvPicPr>
        <p:blipFill>
          <a:blip r:embed="rId3">
            <a:extLst/>
          </a:blip>
          <a:srcRect t="73189" r="9564"/>
          <a:stretch>
            <a:fillRect/>
          </a:stretch>
        </p:blipFill>
        <p:spPr>
          <a:xfrm>
            <a:off x="6728941" y="6067295"/>
            <a:ext cx="2219257" cy="386041"/>
          </a:xfrm>
          <a:prstGeom prst="rect">
            <a:avLst/>
          </a:prstGeom>
          <a:ln w="12700">
            <a:miter lim="400000"/>
          </a:ln>
        </p:spPr>
      </p:pic>
      <p:sp>
        <p:nvSpPr>
          <p:cNvPr id="52" name="Shape 52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" name="image1.png" descr="I:\CloudSocket_LOGO_RZfinal_RGB_v5_large.png"/>
          <p:cNvPicPr>
            <a:picLocks noChangeAspect="1"/>
          </p:cNvPicPr>
          <p:nvPr/>
        </p:nvPicPr>
        <p:blipFill>
          <a:blip r:embed="rId2">
            <a:extLst/>
          </a:blip>
          <a:srcRect l="77483" t="75213" r="14486" b="20865"/>
          <a:stretch>
            <a:fillRect/>
          </a:stretch>
        </p:blipFill>
        <p:spPr>
          <a:xfrm>
            <a:off x="253944" y="0"/>
            <a:ext cx="8656914" cy="174627"/>
          </a:xfrm>
          <a:prstGeom prst="rect">
            <a:avLst/>
          </a:prstGeom>
          <a:ln w="12700">
            <a:miter lim="400000"/>
          </a:ln>
        </p:spPr>
      </p:pic>
      <p:pic>
        <p:nvPicPr>
          <p:cNvPr id="60" name="image1.png" descr="I:\CloudSocket_LOGO_RZfinal_RGB_v5_large.png"/>
          <p:cNvPicPr>
            <a:picLocks noChangeAspect="1"/>
          </p:cNvPicPr>
          <p:nvPr/>
        </p:nvPicPr>
        <p:blipFill>
          <a:blip r:embed="rId2">
            <a:extLst/>
          </a:blip>
          <a:srcRect l="32907" t="35511" r="56222" b="61262"/>
          <a:stretch>
            <a:fillRect/>
          </a:stretch>
        </p:blipFill>
        <p:spPr>
          <a:xfrm>
            <a:off x="253945" y="0"/>
            <a:ext cx="7198377" cy="172123"/>
          </a:xfrm>
          <a:prstGeom prst="rect">
            <a:avLst/>
          </a:prstGeom>
          <a:ln w="12700">
            <a:miter lim="400000"/>
          </a:ln>
        </p:spPr>
      </p:pic>
      <p:sp>
        <p:nvSpPr>
          <p:cNvPr id="61" name="Shape 6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>
              <a:alpha val="58000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62" name="Shape 62"/>
          <p:cNvSpPr/>
          <p:nvPr/>
        </p:nvSpPr>
        <p:spPr>
          <a:xfrm>
            <a:off x="243186" y="6237311"/>
            <a:ext cx="2672631" cy="4470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>
            <a:spAutoFit/>
          </a:bodyPr>
          <a:lstStyle/>
          <a:p>
            <a:pPr>
              <a:defRPr sz="1200">
                <a:latin typeface="Arial Narrow"/>
                <a:ea typeface="Arial Narrow"/>
                <a:cs typeface="Arial Narrow"/>
                <a:sym typeface="Arial Narrow"/>
              </a:defRPr>
            </a:pPr>
            <a:endParaRPr/>
          </a:p>
          <a:p>
            <a:pPr>
              <a:defRPr sz="1200">
                <a:latin typeface="Arial Narrow"/>
                <a:ea typeface="Arial Narrow"/>
                <a:cs typeface="Arial Narrow"/>
                <a:sym typeface="Arial Narrow"/>
              </a:defRPr>
            </a:pPr>
            <a:r>
              <a:t>www.cloudsocket.eu, info@cloudsocket.eu</a:t>
            </a:r>
          </a:p>
        </p:txBody>
      </p:sp>
      <p:pic>
        <p:nvPicPr>
          <p:cNvPr id="63" name="image2.tif"/>
          <p:cNvPicPr>
            <a:picLocks noChangeAspect="1"/>
          </p:cNvPicPr>
          <p:nvPr/>
        </p:nvPicPr>
        <p:blipFill>
          <a:blip r:embed="rId3">
            <a:extLst/>
          </a:blip>
          <a:srcRect t="73189" r="9564"/>
          <a:stretch>
            <a:fillRect/>
          </a:stretch>
        </p:blipFill>
        <p:spPr>
          <a:xfrm>
            <a:off x="6728941" y="6067295"/>
            <a:ext cx="2219257" cy="386041"/>
          </a:xfrm>
          <a:prstGeom prst="rect">
            <a:avLst/>
          </a:prstGeom>
          <a:ln w="12700">
            <a:miter lim="400000"/>
          </a:ln>
        </p:spPr>
      </p:pic>
      <p:sp>
        <p:nvSpPr>
          <p:cNvPr id="64" name="Shape 64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65" name="Shape 65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66" name="Shape 66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" name="image1.png" descr="I:\CloudSocket_LOGO_RZfinal_RGB_v5_large.png"/>
          <p:cNvPicPr>
            <a:picLocks noChangeAspect="1"/>
          </p:cNvPicPr>
          <p:nvPr/>
        </p:nvPicPr>
        <p:blipFill>
          <a:blip r:embed="rId2">
            <a:extLst/>
          </a:blip>
          <a:srcRect l="77483" t="75213" r="14486" b="20865"/>
          <a:stretch>
            <a:fillRect/>
          </a:stretch>
        </p:blipFill>
        <p:spPr>
          <a:xfrm>
            <a:off x="253944" y="0"/>
            <a:ext cx="8656914" cy="174627"/>
          </a:xfrm>
          <a:prstGeom prst="rect">
            <a:avLst/>
          </a:prstGeom>
          <a:ln w="12700">
            <a:miter lim="400000"/>
          </a:ln>
        </p:spPr>
      </p:pic>
      <p:pic>
        <p:nvPicPr>
          <p:cNvPr id="74" name="image1.png" descr="I:\CloudSocket_LOGO_RZfinal_RGB_v5_large.png"/>
          <p:cNvPicPr>
            <a:picLocks noChangeAspect="1"/>
          </p:cNvPicPr>
          <p:nvPr/>
        </p:nvPicPr>
        <p:blipFill>
          <a:blip r:embed="rId2">
            <a:extLst/>
          </a:blip>
          <a:srcRect l="32907" t="35511" r="56222" b="61262"/>
          <a:stretch>
            <a:fillRect/>
          </a:stretch>
        </p:blipFill>
        <p:spPr>
          <a:xfrm>
            <a:off x="253945" y="0"/>
            <a:ext cx="7198377" cy="172123"/>
          </a:xfrm>
          <a:prstGeom prst="rect">
            <a:avLst/>
          </a:prstGeom>
          <a:ln w="12700">
            <a:miter lim="400000"/>
          </a:ln>
        </p:spPr>
      </p:pic>
      <p:sp>
        <p:nvSpPr>
          <p:cNvPr id="75" name="Shape 7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>
              <a:alpha val="58000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76" name="Shape 76"/>
          <p:cNvSpPr/>
          <p:nvPr/>
        </p:nvSpPr>
        <p:spPr>
          <a:xfrm>
            <a:off x="243186" y="6237311"/>
            <a:ext cx="2672631" cy="4470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>
            <a:spAutoFit/>
          </a:bodyPr>
          <a:lstStyle/>
          <a:p>
            <a:pPr>
              <a:defRPr sz="1200">
                <a:latin typeface="Arial Narrow"/>
                <a:ea typeface="Arial Narrow"/>
                <a:cs typeface="Arial Narrow"/>
                <a:sym typeface="Arial Narrow"/>
              </a:defRPr>
            </a:pPr>
            <a:endParaRPr/>
          </a:p>
          <a:p>
            <a:pPr>
              <a:defRPr sz="1200">
                <a:latin typeface="Arial Narrow"/>
                <a:ea typeface="Arial Narrow"/>
                <a:cs typeface="Arial Narrow"/>
                <a:sym typeface="Arial Narrow"/>
              </a:defRPr>
            </a:pPr>
            <a:r>
              <a:t>www.cloudsocket.eu, info@cloudsocket.eu</a:t>
            </a:r>
          </a:p>
        </p:txBody>
      </p:sp>
      <p:pic>
        <p:nvPicPr>
          <p:cNvPr id="77" name="image2.tif"/>
          <p:cNvPicPr>
            <a:picLocks noChangeAspect="1"/>
          </p:cNvPicPr>
          <p:nvPr/>
        </p:nvPicPr>
        <p:blipFill>
          <a:blip r:embed="rId3">
            <a:extLst/>
          </a:blip>
          <a:srcRect t="73189" r="9564"/>
          <a:stretch>
            <a:fillRect/>
          </a:stretch>
        </p:blipFill>
        <p:spPr>
          <a:xfrm>
            <a:off x="6728941" y="6067295"/>
            <a:ext cx="2219257" cy="386041"/>
          </a:xfrm>
          <a:prstGeom prst="rect">
            <a:avLst/>
          </a:prstGeom>
          <a:ln w="12700">
            <a:miter lim="400000"/>
          </a:ln>
        </p:spPr>
      </p:pic>
      <p:sp>
        <p:nvSpPr>
          <p:cNvPr id="78" name="Shape 78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79" name="Shape 79"/>
          <p:cNvSpPr>
            <a:spLocks noGrp="1"/>
          </p:cNvSpPr>
          <p:nvPr>
            <p:ph type="body" sz="quarter" idx="1"/>
          </p:nvPr>
        </p:nvSpPr>
        <p:spPr>
          <a:xfrm>
            <a:off x="457200" y="1535112"/>
            <a:ext cx="4040188" cy="639763"/>
          </a:xfrm>
          <a:prstGeom prst="rect">
            <a:avLst/>
          </a:prstGeom>
        </p:spPr>
        <p:txBody>
          <a:bodyPr anchor="b"/>
          <a:lstStyle>
            <a:lvl1pPr marL="0" indent="0">
              <a:spcBef>
                <a:spcPts val="500"/>
              </a:spcBef>
              <a:buSzTx/>
              <a:buFontTx/>
              <a:buNone/>
              <a:defRPr sz="2400" b="1"/>
            </a:lvl1pPr>
            <a:lvl2pPr marL="0" indent="457200">
              <a:spcBef>
                <a:spcPts val="500"/>
              </a:spcBef>
              <a:buSzTx/>
              <a:buFontTx/>
              <a:buNone/>
              <a:defRPr sz="2400" b="1"/>
            </a:lvl2pPr>
            <a:lvl3pPr marL="0" indent="914400">
              <a:spcBef>
                <a:spcPts val="500"/>
              </a:spcBef>
              <a:buSzTx/>
              <a:buFontTx/>
              <a:buNone/>
              <a:defRPr sz="2400" b="1"/>
            </a:lvl3pPr>
            <a:lvl4pPr marL="0" indent="1371600">
              <a:spcBef>
                <a:spcPts val="500"/>
              </a:spcBef>
              <a:buSzTx/>
              <a:buFontTx/>
              <a:buNone/>
              <a:defRPr sz="2400" b="1"/>
            </a:lvl4pPr>
            <a:lvl5pPr marL="0" indent="1828800">
              <a:spcBef>
                <a:spcPts val="500"/>
              </a:spcBef>
              <a:buSzTx/>
              <a:buFontTx/>
              <a:buNone/>
              <a:defRPr sz="2400" b="1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80" name="Shape 80"/>
          <p:cNvSpPr>
            <a:spLocks noGrp="1"/>
          </p:cNvSpPr>
          <p:nvPr>
            <p:ph type="body" sz="quarter" idx="13"/>
          </p:nvPr>
        </p:nvSpPr>
        <p:spPr>
          <a:xfrm>
            <a:off x="4645025" y="1535112"/>
            <a:ext cx="4041775" cy="639763"/>
          </a:xfrm>
          <a:prstGeom prst="rect">
            <a:avLst/>
          </a:prstGeom>
        </p:spPr>
        <p:txBody>
          <a:bodyPr anchor="b"/>
          <a:lstStyle/>
          <a:p>
            <a:pPr marL="0" indent="0">
              <a:spcBef>
                <a:spcPts val="500"/>
              </a:spcBef>
              <a:buSzTx/>
              <a:buFontTx/>
              <a:buNone/>
              <a:defRPr sz="2400" b="1"/>
            </a:pPr>
            <a:endParaRPr/>
          </a:p>
        </p:txBody>
      </p:sp>
      <p:sp>
        <p:nvSpPr>
          <p:cNvPr id="81" name="Shape 81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8" name="image1.png" descr="I:\CloudSocket_LOGO_RZfinal_RGB_v5_large.png"/>
          <p:cNvPicPr>
            <a:picLocks noChangeAspect="1"/>
          </p:cNvPicPr>
          <p:nvPr/>
        </p:nvPicPr>
        <p:blipFill>
          <a:blip r:embed="rId2">
            <a:extLst/>
          </a:blip>
          <a:srcRect l="77483" t="75213" r="14486" b="20865"/>
          <a:stretch>
            <a:fillRect/>
          </a:stretch>
        </p:blipFill>
        <p:spPr>
          <a:xfrm>
            <a:off x="253944" y="0"/>
            <a:ext cx="8656914" cy="174627"/>
          </a:xfrm>
          <a:prstGeom prst="rect">
            <a:avLst/>
          </a:prstGeom>
          <a:ln w="12700">
            <a:miter lim="400000"/>
          </a:ln>
        </p:spPr>
      </p:pic>
      <p:pic>
        <p:nvPicPr>
          <p:cNvPr id="89" name="image1.png" descr="I:\CloudSocket_LOGO_RZfinal_RGB_v5_large.png"/>
          <p:cNvPicPr>
            <a:picLocks noChangeAspect="1"/>
          </p:cNvPicPr>
          <p:nvPr/>
        </p:nvPicPr>
        <p:blipFill>
          <a:blip r:embed="rId2">
            <a:extLst/>
          </a:blip>
          <a:srcRect l="32907" t="35511" r="56222" b="61262"/>
          <a:stretch>
            <a:fillRect/>
          </a:stretch>
        </p:blipFill>
        <p:spPr>
          <a:xfrm>
            <a:off x="253945" y="0"/>
            <a:ext cx="7198377" cy="172123"/>
          </a:xfrm>
          <a:prstGeom prst="rect">
            <a:avLst/>
          </a:prstGeom>
          <a:ln w="12700">
            <a:miter lim="400000"/>
          </a:ln>
        </p:spPr>
      </p:pic>
      <p:sp>
        <p:nvSpPr>
          <p:cNvPr id="90" name="Shape 9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>
              <a:alpha val="58000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91" name="Shape 91"/>
          <p:cNvSpPr/>
          <p:nvPr/>
        </p:nvSpPr>
        <p:spPr>
          <a:xfrm>
            <a:off x="243186" y="6237311"/>
            <a:ext cx="2672631" cy="4470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>
            <a:spAutoFit/>
          </a:bodyPr>
          <a:lstStyle/>
          <a:p>
            <a:pPr>
              <a:defRPr sz="1200">
                <a:latin typeface="Arial Narrow"/>
                <a:ea typeface="Arial Narrow"/>
                <a:cs typeface="Arial Narrow"/>
                <a:sym typeface="Arial Narrow"/>
              </a:defRPr>
            </a:pPr>
            <a:endParaRPr/>
          </a:p>
          <a:p>
            <a:pPr>
              <a:defRPr sz="1200">
                <a:latin typeface="Arial Narrow"/>
                <a:ea typeface="Arial Narrow"/>
                <a:cs typeface="Arial Narrow"/>
                <a:sym typeface="Arial Narrow"/>
              </a:defRPr>
            </a:pPr>
            <a:r>
              <a:t>www.cloudsocket.eu, info@cloudsocket.eu</a:t>
            </a:r>
          </a:p>
        </p:txBody>
      </p:sp>
      <p:pic>
        <p:nvPicPr>
          <p:cNvPr id="92" name="image2.tif"/>
          <p:cNvPicPr>
            <a:picLocks noChangeAspect="1"/>
          </p:cNvPicPr>
          <p:nvPr/>
        </p:nvPicPr>
        <p:blipFill>
          <a:blip r:embed="rId3">
            <a:extLst/>
          </a:blip>
          <a:srcRect t="73189" r="9564"/>
          <a:stretch>
            <a:fillRect/>
          </a:stretch>
        </p:blipFill>
        <p:spPr>
          <a:xfrm>
            <a:off x="6728941" y="6067295"/>
            <a:ext cx="2219257" cy="386041"/>
          </a:xfrm>
          <a:prstGeom prst="rect">
            <a:avLst/>
          </a:prstGeom>
          <a:ln w="12700">
            <a:miter lim="400000"/>
          </a:ln>
        </p:spPr>
      </p:pic>
      <p:sp>
        <p:nvSpPr>
          <p:cNvPr id="93" name="Shape 93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94" name="Shape 94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1" name="image1.png" descr="I:\CloudSocket_LOGO_RZfinal_RGB_v5_large.png"/>
          <p:cNvPicPr>
            <a:picLocks noChangeAspect="1"/>
          </p:cNvPicPr>
          <p:nvPr/>
        </p:nvPicPr>
        <p:blipFill>
          <a:blip r:embed="rId2">
            <a:extLst/>
          </a:blip>
          <a:srcRect l="77483" t="75213" r="14486" b="20865"/>
          <a:stretch>
            <a:fillRect/>
          </a:stretch>
        </p:blipFill>
        <p:spPr>
          <a:xfrm>
            <a:off x="253944" y="0"/>
            <a:ext cx="8656914" cy="174627"/>
          </a:xfrm>
          <a:prstGeom prst="rect">
            <a:avLst/>
          </a:prstGeom>
          <a:ln w="12700">
            <a:miter lim="400000"/>
          </a:ln>
        </p:spPr>
      </p:pic>
      <p:pic>
        <p:nvPicPr>
          <p:cNvPr id="102" name="image1.png" descr="I:\CloudSocket_LOGO_RZfinal_RGB_v5_large.png"/>
          <p:cNvPicPr>
            <a:picLocks noChangeAspect="1"/>
          </p:cNvPicPr>
          <p:nvPr/>
        </p:nvPicPr>
        <p:blipFill>
          <a:blip r:embed="rId2">
            <a:extLst/>
          </a:blip>
          <a:srcRect l="32907" t="35511" r="56222" b="61262"/>
          <a:stretch>
            <a:fillRect/>
          </a:stretch>
        </p:blipFill>
        <p:spPr>
          <a:xfrm>
            <a:off x="253945" y="0"/>
            <a:ext cx="7198377" cy="172123"/>
          </a:xfrm>
          <a:prstGeom prst="rect">
            <a:avLst/>
          </a:prstGeom>
          <a:ln w="12700">
            <a:miter lim="400000"/>
          </a:ln>
        </p:spPr>
      </p:pic>
      <p:sp>
        <p:nvSpPr>
          <p:cNvPr id="103" name="Shape 10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>
              <a:alpha val="58000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04" name="Shape 104"/>
          <p:cNvSpPr/>
          <p:nvPr/>
        </p:nvSpPr>
        <p:spPr>
          <a:xfrm>
            <a:off x="243186" y="6237311"/>
            <a:ext cx="2672631" cy="4470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>
            <a:spAutoFit/>
          </a:bodyPr>
          <a:lstStyle/>
          <a:p>
            <a:pPr>
              <a:defRPr sz="1200">
                <a:latin typeface="Arial Narrow"/>
                <a:ea typeface="Arial Narrow"/>
                <a:cs typeface="Arial Narrow"/>
                <a:sym typeface="Arial Narrow"/>
              </a:defRPr>
            </a:pPr>
            <a:endParaRPr/>
          </a:p>
          <a:p>
            <a:pPr>
              <a:defRPr sz="1200">
                <a:latin typeface="Arial Narrow"/>
                <a:ea typeface="Arial Narrow"/>
                <a:cs typeface="Arial Narrow"/>
                <a:sym typeface="Arial Narrow"/>
              </a:defRPr>
            </a:pPr>
            <a:r>
              <a:t>www.cloudsocket.eu, info@cloudsocket.eu</a:t>
            </a:r>
          </a:p>
        </p:txBody>
      </p:sp>
      <p:pic>
        <p:nvPicPr>
          <p:cNvPr id="105" name="image2.tif"/>
          <p:cNvPicPr>
            <a:picLocks noChangeAspect="1"/>
          </p:cNvPicPr>
          <p:nvPr/>
        </p:nvPicPr>
        <p:blipFill>
          <a:blip r:embed="rId3">
            <a:extLst/>
          </a:blip>
          <a:srcRect t="73189" r="9564"/>
          <a:stretch>
            <a:fillRect/>
          </a:stretch>
        </p:blipFill>
        <p:spPr>
          <a:xfrm>
            <a:off x="6728941" y="6067295"/>
            <a:ext cx="2219257" cy="386041"/>
          </a:xfrm>
          <a:prstGeom prst="rect">
            <a:avLst/>
          </a:prstGeom>
          <a:ln w="12700">
            <a:miter lim="400000"/>
          </a:ln>
        </p:spPr>
      </p:pic>
      <p:sp>
        <p:nvSpPr>
          <p:cNvPr id="106" name="Shape 106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3" name="image1.png" descr="I:\CloudSocket_LOGO_RZfinal_RGB_v5_large.png"/>
          <p:cNvPicPr>
            <a:picLocks noChangeAspect="1"/>
          </p:cNvPicPr>
          <p:nvPr/>
        </p:nvPicPr>
        <p:blipFill>
          <a:blip r:embed="rId2">
            <a:extLst/>
          </a:blip>
          <a:srcRect l="77483" t="75213" r="14486" b="20865"/>
          <a:stretch>
            <a:fillRect/>
          </a:stretch>
        </p:blipFill>
        <p:spPr>
          <a:xfrm>
            <a:off x="253944" y="0"/>
            <a:ext cx="8656914" cy="174627"/>
          </a:xfrm>
          <a:prstGeom prst="rect">
            <a:avLst/>
          </a:prstGeom>
          <a:ln w="12700">
            <a:miter lim="400000"/>
          </a:ln>
        </p:spPr>
      </p:pic>
      <p:pic>
        <p:nvPicPr>
          <p:cNvPr id="114" name="image1.png" descr="I:\CloudSocket_LOGO_RZfinal_RGB_v5_large.png"/>
          <p:cNvPicPr>
            <a:picLocks noChangeAspect="1"/>
          </p:cNvPicPr>
          <p:nvPr/>
        </p:nvPicPr>
        <p:blipFill>
          <a:blip r:embed="rId2">
            <a:extLst/>
          </a:blip>
          <a:srcRect l="32907" t="35511" r="56222" b="61262"/>
          <a:stretch>
            <a:fillRect/>
          </a:stretch>
        </p:blipFill>
        <p:spPr>
          <a:xfrm>
            <a:off x="253945" y="0"/>
            <a:ext cx="7198377" cy="172123"/>
          </a:xfrm>
          <a:prstGeom prst="rect">
            <a:avLst/>
          </a:prstGeom>
          <a:ln w="12700">
            <a:miter lim="400000"/>
          </a:ln>
        </p:spPr>
      </p:pic>
      <p:sp>
        <p:nvSpPr>
          <p:cNvPr id="115" name="Shape 11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>
              <a:alpha val="58000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16" name="Shape 116"/>
          <p:cNvSpPr/>
          <p:nvPr/>
        </p:nvSpPr>
        <p:spPr>
          <a:xfrm>
            <a:off x="243186" y="6237311"/>
            <a:ext cx="2672631" cy="4470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>
            <a:spAutoFit/>
          </a:bodyPr>
          <a:lstStyle/>
          <a:p>
            <a:pPr>
              <a:defRPr sz="1200">
                <a:latin typeface="Arial Narrow"/>
                <a:ea typeface="Arial Narrow"/>
                <a:cs typeface="Arial Narrow"/>
                <a:sym typeface="Arial Narrow"/>
              </a:defRPr>
            </a:pPr>
            <a:endParaRPr/>
          </a:p>
          <a:p>
            <a:pPr>
              <a:defRPr sz="1200">
                <a:latin typeface="Arial Narrow"/>
                <a:ea typeface="Arial Narrow"/>
                <a:cs typeface="Arial Narrow"/>
                <a:sym typeface="Arial Narrow"/>
              </a:defRPr>
            </a:pPr>
            <a:r>
              <a:t>www.cloudsocket.eu, info@cloudsocket.eu</a:t>
            </a:r>
          </a:p>
        </p:txBody>
      </p:sp>
      <p:pic>
        <p:nvPicPr>
          <p:cNvPr id="117" name="image2.tif"/>
          <p:cNvPicPr>
            <a:picLocks noChangeAspect="1"/>
          </p:cNvPicPr>
          <p:nvPr/>
        </p:nvPicPr>
        <p:blipFill>
          <a:blip r:embed="rId3">
            <a:extLst/>
          </a:blip>
          <a:srcRect t="73189" r="9564"/>
          <a:stretch>
            <a:fillRect/>
          </a:stretch>
        </p:blipFill>
        <p:spPr>
          <a:xfrm>
            <a:off x="6728941" y="6067295"/>
            <a:ext cx="2219257" cy="386041"/>
          </a:xfrm>
          <a:prstGeom prst="rect">
            <a:avLst/>
          </a:prstGeom>
          <a:ln w="12700">
            <a:miter lim="400000"/>
          </a:ln>
        </p:spPr>
      </p:pic>
      <p:sp>
        <p:nvSpPr>
          <p:cNvPr id="118" name="Shape 118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4" cy="1162050"/>
          </a:xfrm>
          <a:prstGeom prst="rect">
            <a:avLst/>
          </a:prstGeom>
        </p:spPr>
        <p:txBody>
          <a:bodyPr anchor="b"/>
          <a:lstStyle>
            <a:lvl1pPr>
              <a:defRPr sz="2000"/>
            </a:lvl1pPr>
          </a:lstStyle>
          <a:p>
            <a:r>
              <a:t>Title Text</a:t>
            </a:r>
          </a:p>
        </p:txBody>
      </p:sp>
      <p:sp>
        <p:nvSpPr>
          <p:cNvPr id="119" name="Shape 119"/>
          <p:cNvSpPr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spcBef>
                <a:spcPts val="700"/>
              </a:spcBef>
              <a:defRPr sz="3200"/>
            </a:lvl1pPr>
            <a:lvl2pPr marL="783771" indent="-326571">
              <a:spcBef>
                <a:spcPts val="700"/>
              </a:spcBef>
              <a:defRPr sz="3200"/>
            </a:lvl2pPr>
            <a:lvl3pPr marL="1219200" indent="-304800">
              <a:spcBef>
                <a:spcPts val="700"/>
              </a:spcBef>
              <a:defRPr sz="3200"/>
            </a:lvl3pPr>
            <a:lvl4pPr marL="1737360" indent="-365760">
              <a:spcBef>
                <a:spcPts val="700"/>
              </a:spcBef>
              <a:defRPr sz="3200"/>
            </a:lvl4pPr>
            <a:lvl5pPr marL="2194560" indent="-365760">
              <a:spcBef>
                <a:spcPts val="700"/>
              </a:spcBef>
              <a:defRPr sz="32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20" name="Shape 120"/>
          <p:cNvSpPr>
            <a:spLocks noGrp="1"/>
          </p:cNvSpPr>
          <p:nvPr>
            <p:ph type="body" sz="half" idx="13"/>
          </p:nvPr>
        </p:nvSpPr>
        <p:spPr>
          <a:xfrm>
            <a:off x="457199" y="1435100"/>
            <a:ext cx="3008315" cy="4691063"/>
          </a:xfrm>
          <a:prstGeom prst="rect">
            <a:avLst/>
          </a:prstGeom>
        </p:spPr>
        <p:txBody>
          <a:bodyPr/>
          <a:lstStyle/>
          <a:p>
            <a:pPr marL="0" indent="0">
              <a:spcBef>
                <a:spcPts val="300"/>
              </a:spcBef>
              <a:buSzTx/>
              <a:buFontTx/>
              <a:buNone/>
              <a:defRPr sz="1400"/>
            </a:pPr>
            <a:endParaRPr/>
          </a:p>
        </p:txBody>
      </p:sp>
      <p:sp>
        <p:nvSpPr>
          <p:cNvPr id="121" name="Shape 121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8" name="image1.png" descr="I:\CloudSocket_LOGO_RZfinal_RGB_v5_large.png"/>
          <p:cNvPicPr>
            <a:picLocks noChangeAspect="1"/>
          </p:cNvPicPr>
          <p:nvPr/>
        </p:nvPicPr>
        <p:blipFill>
          <a:blip r:embed="rId2">
            <a:extLst/>
          </a:blip>
          <a:srcRect l="77483" t="75213" r="14486" b="20865"/>
          <a:stretch>
            <a:fillRect/>
          </a:stretch>
        </p:blipFill>
        <p:spPr>
          <a:xfrm>
            <a:off x="253944" y="0"/>
            <a:ext cx="8656914" cy="174627"/>
          </a:xfrm>
          <a:prstGeom prst="rect">
            <a:avLst/>
          </a:prstGeom>
          <a:ln w="12700">
            <a:miter lim="400000"/>
          </a:ln>
        </p:spPr>
      </p:pic>
      <p:pic>
        <p:nvPicPr>
          <p:cNvPr id="129" name="image1.png" descr="I:\CloudSocket_LOGO_RZfinal_RGB_v5_large.png"/>
          <p:cNvPicPr>
            <a:picLocks noChangeAspect="1"/>
          </p:cNvPicPr>
          <p:nvPr/>
        </p:nvPicPr>
        <p:blipFill>
          <a:blip r:embed="rId2">
            <a:extLst/>
          </a:blip>
          <a:srcRect l="32907" t="35511" r="56222" b="61262"/>
          <a:stretch>
            <a:fillRect/>
          </a:stretch>
        </p:blipFill>
        <p:spPr>
          <a:xfrm>
            <a:off x="253945" y="0"/>
            <a:ext cx="7198377" cy="172123"/>
          </a:xfrm>
          <a:prstGeom prst="rect">
            <a:avLst/>
          </a:prstGeom>
          <a:ln w="12700">
            <a:miter lim="400000"/>
          </a:ln>
        </p:spPr>
      </p:pic>
      <p:sp>
        <p:nvSpPr>
          <p:cNvPr id="130" name="Shape 13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>
              <a:alpha val="58000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31" name="Shape 131"/>
          <p:cNvSpPr/>
          <p:nvPr/>
        </p:nvSpPr>
        <p:spPr>
          <a:xfrm>
            <a:off x="243186" y="6237311"/>
            <a:ext cx="2672631" cy="4470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>
            <a:spAutoFit/>
          </a:bodyPr>
          <a:lstStyle/>
          <a:p>
            <a:pPr>
              <a:defRPr sz="1200">
                <a:latin typeface="Arial Narrow"/>
                <a:ea typeface="Arial Narrow"/>
                <a:cs typeface="Arial Narrow"/>
                <a:sym typeface="Arial Narrow"/>
              </a:defRPr>
            </a:pPr>
            <a:endParaRPr/>
          </a:p>
          <a:p>
            <a:pPr>
              <a:defRPr sz="1200">
                <a:latin typeface="Arial Narrow"/>
                <a:ea typeface="Arial Narrow"/>
                <a:cs typeface="Arial Narrow"/>
                <a:sym typeface="Arial Narrow"/>
              </a:defRPr>
            </a:pPr>
            <a:r>
              <a:t>www.cloudsocket.eu, info@cloudsocket.eu</a:t>
            </a:r>
          </a:p>
        </p:txBody>
      </p:sp>
      <p:pic>
        <p:nvPicPr>
          <p:cNvPr id="132" name="image2.tif"/>
          <p:cNvPicPr>
            <a:picLocks noChangeAspect="1"/>
          </p:cNvPicPr>
          <p:nvPr/>
        </p:nvPicPr>
        <p:blipFill>
          <a:blip r:embed="rId3">
            <a:extLst/>
          </a:blip>
          <a:srcRect t="73189" r="9564"/>
          <a:stretch>
            <a:fillRect/>
          </a:stretch>
        </p:blipFill>
        <p:spPr>
          <a:xfrm>
            <a:off x="6728941" y="6067295"/>
            <a:ext cx="2219257" cy="386041"/>
          </a:xfrm>
          <a:prstGeom prst="rect">
            <a:avLst/>
          </a:prstGeom>
          <a:ln w="12700">
            <a:miter lim="400000"/>
          </a:ln>
        </p:spPr>
      </p:pic>
      <p:sp>
        <p:nvSpPr>
          <p:cNvPr id="133" name="Shape 133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1" cy="566738"/>
          </a:xfrm>
          <a:prstGeom prst="rect">
            <a:avLst/>
          </a:prstGeom>
        </p:spPr>
        <p:txBody>
          <a:bodyPr anchor="b"/>
          <a:lstStyle>
            <a:lvl1pPr>
              <a:defRPr sz="2000"/>
            </a:lvl1pPr>
          </a:lstStyle>
          <a:p>
            <a:r>
              <a:t>Title Text</a:t>
            </a:r>
          </a:p>
        </p:txBody>
      </p:sp>
      <p:sp>
        <p:nvSpPr>
          <p:cNvPr id="134" name="Shape 134"/>
          <p:cNvSpPr>
            <a:spLocks noGrp="1"/>
          </p:cNvSpPr>
          <p:nvPr>
            <p:ph type="pic" sz="half" idx="13"/>
          </p:nvPr>
        </p:nvSpPr>
        <p:spPr>
          <a:xfrm>
            <a:off x="1792288" y="612775"/>
            <a:ext cx="5486401" cy="4114800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135" name="Shape 135"/>
          <p:cNvSpPr>
            <a:spLocks noGrp="1"/>
          </p:cNvSpPr>
          <p:nvPr>
            <p:ph type="body" sz="quarter" idx="1"/>
          </p:nvPr>
        </p:nvSpPr>
        <p:spPr>
          <a:xfrm>
            <a:off x="1792288" y="5367337"/>
            <a:ext cx="5486401" cy="804863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300"/>
              </a:spcBef>
              <a:buSzTx/>
              <a:buFontTx/>
              <a:buNone/>
              <a:defRPr sz="1400"/>
            </a:lvl1pPr>
            <a:lvl2pPr marL="0" indent="457200">
              <a:spcBef>
                <a:spcPts val="300"/>
              </a:spcBef>
              <a:buSzTx/>
              <a:buFontTx/>
              <a:buNone/>
              <a:defRPr sz="1400"/>
            </a:lvl2pPr>
            <a:lvl3pPr marL="0" indent="914400">
              <a:spcBef>
                <a:spcPts val="300"/>
              </a:spcBef>
              <a:buSzTx/>
              <a:buFontTx/>
              <a:buNone/>
              <a:defRPr sz="1400"/>
            </a:lvl3pPr>
            <a:lvl4pPr marL="0" indent="1371600">
              <a:spcBef>
                <a:spcPts val="300"/>
              </a:spcBef>
              <a:buSzTx/>
              <a:buFontTx/>
              <a:buNone/>
              <a:defRPr sz="1400"/>
            </a:lvl4pPr>
            <a:lvl5pPr marL="0" indent="1828800">
              <a:spcBef>
                <a:spcPts val="300"/>
              </a:spcBef>
              <a:buSzTx/>
              <a:buFontTx/>
              <a:buNone/>
              <a:defRPr sz="14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6" name="Shape 136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" name="image1.png" descr="I:\CloudSocket_LOGO_RZfinal_RGB_v5_large.png"/>
          <p:cNvPicPr>
            <a:picLocks noChangeAspect="1"/>
          </p:cNvPicPr>
          <p:nvPr/>
        </p:nvPicPr>
        <p:blipFill>
          <a:blip r:embed="rId2">
            <a:extLst/>
          </a:blip>
          <a:srcRect l="77483" t="75213" r="14486" b="20865"/>
          <a:stretch>
            <a:fillRect/>
          </a:stretch>
        </p:blipFill>
        <p:spPr>
          <a:xfrm>
            <a:off x="253944" y="0"/>
            <a:ext cx="8656914" cy="174627"/>
          </a:xfrm>
          <a:prstGeom prst="rect">
            <a:avLst/>
          </a:prstGeom>
          <a:ln w="12700">
            <a:miter lim="400000"/>
          </a:ln>
        </p:spPr>
      </p:pic>
      <p:pic>
        <p:nvPicPr>
          <p:cNvPr id="144" name="image1.png" descr="I:\CloudSocket_LOGO_RZfinal_RGB_v5_large.png"/>
          <p:cNvPicPr>
            <a:picLocks noChangeAspect="1"/>
          </p:cNvPicPr>
          <p:nvPr/>
        </p:nvPicPr>
        <p:blipFill>
          <a:blip r:embed="rId2">
            <a:extLst/>
          </a:blip>
          <a:srcRect l="32907" t="35511" r="56222" b="61262"/>
          <a:stretch>
            <a:fillRect/>
          </a:stretch>
        </p:blipFill>
        <p:spPr>
          <a:xfrm>
            <a:off x="253945" y="0"/>
            <a:ext cx="7198377" cy="172123"/>
          </a:xfrm>
          <a:prstGeom prst="rect">
            <a:avLst/>
          </a:prstGeom>
          <a:ln w="12700">
            <a:miter lim="400000"/>
          </a:ln>
        </p:spPr>
      </p:pic>
      <p:sp>
        <p:nvSpPr>
          <p:cNvPr id="145" name="Shape 14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>
              <a:alpha val="58000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46" name="Shape 146"/>
          <p:cNvSpPr/>
          <p:nvPr/>
        </p:nvSpPr>
        <p:spPr>
          <a:xfrm>
            <a:off x="243186" y="6237311"/>
            <a:ext cx="2672631" cy="4470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>
            <a:spAutoFit/>
          </a:bodyPr>
          <a:lstStyle/>
          <a:p>
            <a:pPr>
              <a:defRPr sz="1200">
                <a:latin typeface="Arial Narrow"/>
                <a:ea typeface="Arial Narrow"/>
                <a:cs typeface="Arial Narrow"/>
                <a:sym typeface="Arial Narrow"/>
              </a:defRPr>
            </a:pPr>
            <a:endParaRPr/>
          </a:p>
          <a:p>
            <a:pPr>
              <a:defRPr sz="1200">
                <a:latin typeface="Arial Narrow"/>
                <a:ea typeface="Arial Narrow"/>
                <a:cs typeface="Arial Narrow"/>
                <a:sym typeface="Arial Narrow"/>
              </a:defRPr>
            </a:pPr>
            <a:r>
              <a:t>www.cloudsocket.eu, info@cloudsocket.eu</a:t>
            </a:r>
          </a:p>
        </p:txBody>
      </p:sp>
      <p:pic>
        <p:nvPicPr>
          <p:cNvPr id="147" name="image2.tif"/>
          <p:cNvPicPr>
            <a:picLocks noChangeAspect="1"/>
          </p:cNvPicPr>
          <p:nvPr/>
        </p:nvPicPr>
        <p:blipFill>
          <a:blip r:embed="rId3">
            <a:extLst/>
          </a:blip>
          <a:srcRect t="73189" r="9564"/>
          <a:stretch>
            <a:fillRect/>
          </a:stretch>
        </p:blipFill>
        <p:spPr>
          <a:xfrm>
            <a:off x="6728941" y="6067295"/>
            <a:ext cx="2219257" cy="386041"/>
          </a:xfrm>
          <a:prstGeom prst="rect">
            <a:avLst/>
          </a:prstGeom>
          <a:ln w="12700">
            <a:miter lim="400000"/>
          </a:ln>
        </p:spPr>
      </p:pic>
      <p:sp>
        <p:nvSpPr>
          <p:cNvPr id="148" name="Shape 148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149" name="Shape 149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50" name="Shape 150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1.png" descr="I:\CloudSocket_LOGO_RZfinal_RGB_v5_large.png"/>
          <p:cNvPicPr>
            <a:picLocks noChangeAspect="1"/>
          </p:cNvPicPr>
          <p:nvPr/>
        </p:nvPicPr>
        <p:blipFill>
          <a:blip r:embed="rId12">
            <a:extLst/>
          </a:blip>
          <a:srcRect l="77483" t="75213" r="14486" b="20865"/>
          <a:stretch>
            <a:fillRect/>
          </a:stretch>
        </p:blipFill>
        <p:spPr>
          <a:xfrm>
            <a:off x="253944" y="0"/>
            <a:ext cx="8656914" cy="174627"/>
          </a:xfrm>
          <a:prstGeom prst="rect">
            <a:avLst/>
          </a:prstGeom>
          <a:ln w="12700">
            <a:miter lim="400000"/>
          </a:ln>
        </p:spPr>
      </p:pic>
      <p:pic>
        <p:nvPicPr>
          <p:cNvPr id="3" name="image1.png" descr="I:\CloudSocket_LOGO_RZfinal_RGB_v5_large.png"/>
          <p:cNvPicPr>
            <a:picLocks noChangeAspect="1"/>
          </p:cNvPicPr>
          <p:nvPr/>
        </p:nvPicPr>
        <p:blipFill>
          <a:blip r:embed="rId12">
            <a:extLst/>
          </a:blip>
          <a:srcRect l="32907" t="35511" r="56222" b="61262"/>
          <a:stretch>
            <a:fillRect/>
          </a:stretch>
        </p:blipFill>
        <p:spPr>
          <a:xfrm>
            <a:off x="253945" y="0"/>
            <a:ext cx="7198377" cy="172123"/>
          </a:xfrm>
          <a:prstGeom prst="rect">
            <a:avLst/>
          </a:prstGeom>
          <a:ln w="12700">
            <a:miter lim="400000"/>
          </a:ln>
        </p:spPr>
      </p:pic>
      <p:sp>
        <p:nvSpPr>
          <p:cNvPr id="4" name="Shape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>
              <a:alpha val="58000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5" name="Shape 5"/>
          <p:cNvSpPr/>
          <p:nvPr/>
        </p:nvSpPr>
        <p:spPr>
          <a:xfrm>
            <a:off x="243186" y="6237311"/>
            <a:ext cx="2672631" cy="4470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>
            <a:spAutoFit/>
          </a:bodyPr>
          <a:lstStyle/>
          <a:p>
            <a:pPr>
              <a:defRPr sz="1200">
                <a:latin typeface="Arial Narrow"/>
                <a:ea typeface="Arial Narrow"/>
                <a:cs typeface="Arial Narrow"/>
                <a:sym typeface="Arial Narrow"/>
              </a:defRPr>
            </a:pPr>
            <a:endParaRPr/>
          </a:p>
          <a:p>
            <a:pPr>
              <a:defRPr sz="1200">
                <a:latin typeface="Arial Narrow"/>
                <a:ea typeface="Arial Narrow"/>
                <a:cs typeface="Arial Narrow"/>
                <a:sym typeface="Arial Narrow"/>
              </a:defRPr>
            </a:pPr>
            <a:r>
              <a:t>www.cloudsocket.eu, info@cloudsocket.eu</a:t>
            </a:r>
          </a:p>
        </p:txBody>
      </p:sp>
      <p:pic>
        <p:nvPicPr>
          <p:cNvPr id="6" name="image2.png"/>
          <p:cNvPicPr>
            <a:picLocks noChangeAspect="1"/>
          </p:cNvPicPr>
          <p:nvPr/>
        </p:nvPicPr>
        <p:blipFill>
          <a:blip r:embed="rId13">
            <a:extLst/>
          </a:blip>
          <a:srcRect t="73189" r="9564"/>
          <a:stretch>
            <a:fillRect/>
          </a:stretch>
        </p:blipFill>
        <p:spPr>
          <a:xfrm>
            <a:off x="6728941" y="6067295"/>
            <a:ext cx="2219257" cy="386041"/>
          </a:xfrm>
          <a:prstGeom prst="rect">
            <a:avLst/>
          </a:prstGeom>
          <a:ln w="12700">
            <a:miter lim="400000"/>
          </a:ln>
        </p:spPr>
      </p:pic>
      <p:sp>
        <p:nvSpPr>
          <p:cNvPr id="7" name="Shape 7"/>
          <p:cNvSpPr>
            <a:spLocks noGrp="1"/>
          </p:cNvSpPr>
          <p:nvPr>
            <p:ph type="title"/>
          </p:nvPr>
        </p:nvSpPr>
        <p:spPr>
          <a:xfrm>
            <a:off x="251519" y="197768"/>
            <a:ext cx="8640962" cy="92697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>
            <a:normAutofit/>
          </a:bodyPr>
          <a:lstStyle/>
          <a:p>
            <a:r>
              <a:t>Title Text</a:t>
            </a:r>
          </a:p>
        </p:txBody>
      </p:sp>
      <p:sp>
        <p:nvSpPr>
          <p:cNvPr id="8" name="Shape 8"/>
          <p:cNvSpPr>
            <a:spLocks noGrp="1"/>
          </p:cNvSpPr>
          <p:nvPr>
            <p:ph type="body" idx="1"/>
          </p:nvPr>
        </p:nvSpPr>
        <p:spPr>
          <a:xfrm>
            <a:off x="251519" y="1268759"/>
            <a:ext cx="8640962" cy="543021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>
            <a:normAutofit/>
          </a:bodyPr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9" name="Shape 9"/>
          <p:cNvSpPr>
            <a:spLocks noGrp="1"/>
          </p:cNvSpPr>
          <p:nvPr>
            <p:ph type="sldNum" sz="quarter" idx="2"/>
          </p:nvPr>
        </p:nvSpPr>
        <p:spPr>
          <a:xfrm>
            <a:off x="8649334" y="6465047"/>
            <a:ext cx="243147" cy="269241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 anchor="b">
            <a:spAutoFit/>
          </a:bodyPr>
          <a:lstStyle>
            <a:lvl1pPr algn="r">
              <a:defRPr sz="1200">
                <a:latin typeface="Arial Narrow"/>
                <a:ea typeface="Arial Narrow"/>
                <a:cs typeface="Arial Narrow"/>
                <a:sym typeface="Arial Narrow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</p:sldLayoutIdLst>
  <p:transition spd="med"/>
  <p:txStyles>
    <p:titleStyle>
      <a:lvl1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ln>
            <a:noFill/>
          </a:ln>
          <a:solidFill>
            <a:srgbClr val="000000"/>
          </a:solidFill>
          <a:uFillTx/>
          <a:latin typeface="Arial Narrow"/>
          <a:ea typeface="Arial Narrow"/>
          <a:cs typeface="Arial Narrow"/>
          <a:sym typeface="Arial Narrow"/>
        </a:defRPr>
      </a:lvl1pPr>
      <a:lvl2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ln>
            <a:noFill/>
          </a:ln>
          <a:solidFill>
            <a:srgbClr val="000000"/>
          </a:solidFill>
          <a:uFillTx/>
          <a:latin typeface="Arial Narrow"/>
          <a:ea typeface="Arial Narrow"/>
          <a:cs typeface="Arial Narrow"/>
          <a:sym typeface="Arial Narrow"/>
        </a:defRPr>
      </a:lvl2pPr>
      <a:lvl3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ln>
            <a:noFill/>
          </a:ln>
          <a:solidFill>
            <a:srgbClr val="000000"/>
          </a:solidFill>
          <a:uFillTx/>
          <a:latin typeface="Arial Narrow"/>
          <a:ea typeface="Arial Narrow"/>
          <a:cs typeface="Arial Narrow"/>
          <a:sym typeface="Arial Narrow"/>
        </a:defRPr>
      </a:lvl3pPr>
      <a:lvl4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ln>
            <a:noFill/>
          </a:ln>
          <a:solidFill>
            <a:srgbClr val="000000"/>
          </a:solidFill>
          <a:uFillTx/>
          <a:latin typeface="Arial Narrow"/>
          <a:ea typeface="Arial Narrow"/>
          <a:cs typeface="Arial Narrow"/>
          <a:sym typeface="Arial Narrow"/>
        </a:defRPr>
      </a:lvl4pPr>
      <a:lvl5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ln>
            <a:noFill/>
          </a:ln>
          <a:solidFill>
            <a:srgbClr val="000000"/>
          </a:solidFill>
          <a:uFillTx/>
          <a:latin typeface="Arial Narrow"/>
          <a:ea typeface="Arial Narrow"/>
          <a:cs typeface="Arial Narrow"/>
          <a:sym typeface="Arial Narrow"/>
        </a:defRPr>
      </a:lvl5pPr>
      <a:lvl6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ln>
            <a:noFill/>
          </a:ln>
          <a:solidFill>
            <a:srgbClr val="000000"/>
          </a:solidFill>
          <a:uFillTx/>
          <a:latin typeface="Arial Narrow"/>
          <a:ea typeface="Arial Narrow"/>
          <a:cs typeface="Arial Narrow"/>
          <a:sym typeface="Arial Narrow"/>
        </a:defRPr>
      </a:lvl6pPr>
      <a:lvl7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ln>
            <a:noFill/>
          </a:ln>
          <a:solidFill>
            <a:srgbClr val="000000"/>
          </a:solidFill>
          <a:uFillTx/>
          <a:latin typeface="Arial Narrow"/>
          <a:ea typeface="Arial Narrow"/>
          <a:cs typeface="Arial Narrow"/>
          <a:sym typeface="Arial Narrow"/>
        </a:defRPr>
      </a:lvl7pPr>
      <a:lvl8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ln>
            <a:noFill/>
          </a:ln>
          <a:solidFill>
            <a:srgbClr val="000000"/>
          </a:solidFill>
          <a:uFillTx/>
          <a:latin typeface="Arial Narrow"/>
          <a:ea typeface="Arial Narrow"/>
          <a:cs typeface="Arial Narrow"/>
          <a:sym typeface="Arial Narrow"/>
        </a:defRPr>
      </a:lvl8pPr>
      <a:lvl9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ln>
            <a:noFill/>
          </a:ln>
          <a:solidFill>
            <a:srgbClr val="000000"/>
          </a:solidFill>
          <a:uFillTx/>
          <a:latin typeface="Arial Narrow"/>
          <a:ea typeface="Arial Narrow"/>
          <a:cs typeface="Arial Narrow"/>
          <a:sym typeface="Arial Narrow"/>
        </a:defRPr>
      </a:lvl9pPr>
    </p:titleStyle>
    <p:bodyStyle>
      <a:lvl1pPr marL="342900" marR="0" indent="-342900" algn="l" defTabSz="914400" rtl="0" latinLnBrk="0">
        <a:lnSpc>
          <a:spcPct val="100000"/>
        </a:lnSpc>
        <a:spcBef>
          <a:spcPts val="6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Arial Narrow"/>
          <a:ea typeface="Arial Narrow"/>
          <a:cs typeface="Arial Narrow"/>
          <a:sym typeface="Arial Narrow"/>
        </a:defRPr>
      </a:lvl1pPr>
      <a:lvl2pPr marL="790575" marR="0" indent="-333375" algn="l" defTabSz="914400" rtl="0" latinLnBrk="0">
        <a:lnSpc>
          <a:spcPct val="100000"/>
        </a:lnSpc>
        <a:spcBef>
          <a:spcPts val="600"/>
        </a:spcBef>
        <a:spcAft>
          <a:spcPts val="0"/>
        </a:spcAft>
        <a:buClrTx/>
        <a:buSzPct val="100000"/>
        <a:buFont typeface="Arial"/>
        <a:buChar char="–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Arial Narrow"/>
          <a:ea typeface="Arial Narrow"/>
          <a:cs typeface="Arial Narrow"/>
          <a:sym typeface="Arial Narrow"/>
        </a:defRPr>
      </a:lvl2pPr>
      <a:lvl3pPr marL="1234439" marR="0" indent="-320039" algn="l" defTabSz="914400" rtl="0" latinLnBrk="0">
        <a:lnSpc>
          <a:spcPct val="100000"/>
        </a:lnSpc>
        <a:spcBef>
          <a:spcPts val="6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Arial Narrow"/>
          <a:ea typeface="Arial Narrow"/>
          <a:cs typeface="Arial Narrow"/>
          <a:sym typeface="Arial Narrow"/>
        </a:defRPr>
      </a:lvl3pPr>
      <a:lvl4pPr marL="1727200" marR="0" indent="-355600" algn="l" defTabSz="914400" rtl="0" latinLnBrk="0">
        <a:lnSpc>
          <a:spcPct val="100000"/>
        </a:lnSpc>
        <a:spcBef>
          <a:spcPts val="600"/>
        </a:spcBef>
        <a:spcAft>
          <a:spcPts val="0"/>
        </a:spcAft>
        <a:buClrTx/>
        <a:buSzPct val="100000"/>
        <a:buFont typeface="Arial"/>
        <a:buChar char="–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Arial Narrow"/>
          <a:ea typeface="Arial Narrow"/>
          <a:cs typeface="Arial Narrow"/>
          <a:sym typeface="Arial Narrow"/>
        </a:defRPr>
      </a:lvl4pPr>
      <a:lvl5pPr marL="2184400" marR="0" indent="-355600" algn="l" defTabSz="914400" rtl="0" latinLnBrk="0">
        <a:lnSpc>
          <a:spcPct val="100000"/>
        </a:lnSpc>
        <a:spcBef>
          <a:spcPts val="600"/>
        </a:spcBef>
        <a:spcAft>
          <a:spcPts val="0"/>
        </a:spcAft>
        <a:buClrTx/>
        <a:buSzPct val="100000"/>
        <a:buFont typeface="Arial"/>
        <a:buChar char="»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Arial Narrow"/>
          <a:ea typeface="Arial Narrow"/>
          <a:cs typeface="Arial Narrow"/>
          <a:sym typeface="Arial Narrow"/>
        </a:defRPr>
      </a:lvl5pPr>
      <a:lvl6pPr marL="2606039" marR="0" indent="-320039" algn="l" defTabSz="914400" rtl="0" latinLnBrk="0">
        <a:lnSpc>
          <a:spcPct val="100000"/>
        </a:lnSpc>
        <a:spcBef>
          <a:spcPts val="6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Arial Narrow"/>
          <a:ea typeface="Arial Narrow"/>
          <a:cs typeface="Arial Narrow"/>
          <a:sym typeface="Arial Narrow"/>
        </a:defRPr>
      </a:lvl6pPr>
      <a:lvl7pPr marL="3063239" marR="0" indent="-320039" algn="l" defTabSz="914400" rtl="0" latinLnBrk="0">
        <a:lnSpc>
          <a:spcPct val="100000"/>
        </a:lnSpc>
        <a:spcBef>
          <a:spcPts val="6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Arial Narrow"/>
          <a:ea typeface="Arial Narrow"/>
          <a:cs typeface="Arial Narrow"/>
          <a:sym typeface="Arial Narrow"/>
        </a:defRPr>
      </a:lvl7pPr>
      <a:lvl8pPr marL="3520440" marR="0" indent="-320040" algn="l" defTabSz="914400" rtl="0" latinLnBrk="0">
        <a:lnSpc>
          <a:spcPct val="100000"/>
        </a:lnSpc>
        <a:spcBef>
          <a:spcPts val="6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Arial Narrow"/>
          <a:ea typeface="Arial Narrow"/>
          <a:cs typeface="Arial Narrow"/>
          <a:sym typeface="Arial Narrow"/>
        </a:defRPr>
      </a:lvl8pPr>
      <a:lvl9pPr marL="3977640" marR="0" indent="-320040" algn="l" defTabSz="914400" rtl="0" latinLnBrk="0">
        <a:lnSpc>
          <a:spcPct val="100000"/>
        </a:lnSpc>
        <a:spcBef>
          <a:spcPts val="6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Arial Narrow"/>
          <a:ea typeface="Arial Narrow"/>
          <a:cs typeface="Arial Narrow"/>
          <a:sym typeface="Arial Narrow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 Narrow"/>
        </a:defRPr>
      </a:lvl1pPr>
      <a:lvl2pPr marL="0" marR="0" indent="457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 Narrow"/>
        </a:defRPr>
      </a:lvl2pPr>
      <a:lvl3pPr marL="0" marR="0" indent="914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 Narrow"/>
        </a:defRPr>
      </a:lvl3pPr>
      <a:lvl4pPr marL="0" marR="0" indent="1371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 Narrow"/>
        </a:defRPr>
      </a:lvl4pPr>
      <a:lvl5pPr marL="0" marR="0" indent="18288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 Narrow"/>
        </a:defRPr>
      </a:lvl5pPr>
      <a:lvl6pPr marL="0" marR="0" indent="22860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 Narrow"/>
        </a:defRPr>
      </a:lvl6pPr>
      <a:lvl7pPr marL="0" marR="0" indent="2743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 Narrow"/>
        </a:defRPr>
      </a:lvl7pPr>
      <a:lvl8pPr marL="0" marR="0" indent="3200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 Narrow"/>
        </a:defRPr>
      </a:lvl8pPr>
      <a:lvl9pPr marL="0" marR="0" indent="3657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 Narrow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1" name="Shape 531"/>
          <p:cNvSpPr>
            <a:spLocks noGrp="1"/>
          </p:cNvSpPr>
          <p:nvPr>
            <p:ph type="title"/>
          </p:nvPr>
        </p:nvSpPr>
        <p:spPr>
          <a:xfrm>
            <a:off x="604325" y="965610"/>
            <a:ext cx="7772401" cy="1362075"/>
          </a:xfrm>
          <a:prstGeom prst="rect">
            <a:avLst/>
          </a:prstGeom>
        </p:spPr>
        <p:txBody>
          <a:bodyPr>
            <a:normAutofit fontScale="90000"/>
          </a:bodyPr>
          <a:lstStyle/>
          <a:p>
            <a:r>
              <a:rPr lang="de-CH" dirty="0" err="1"/>
              <a:t>Context</a:t>
            </a:r>
            <a:r>
              <a:rPr lang="de-CH" dirty="0"/>
              <a:t>-Adaptive </a:t>
            </a:r>
            <a:r>
              <a:rPr lang="de-CH" dirty="0" err="1"/>
              <a:t>Questionnaire</a:t>
            </a:r>
            <a:r>
              <a:rPr lang="de-CH" dirty="0"/>
              <a:t> </a:t>
            </a:r>
            <a:r>
              <a:rPr lang="de-CH" dirty="0" err="1"/>
              <a:t>for</a:t>
            </a:r>
            <a:r>
              <a:rPr lang="de-CH" dirty="0"/>
              <a:t> Business-IT </a:t>
            </a:r>
            <a:r>
              <a:rPr lang="de-CH" dirty="0" err="1"/>
              <a:t>Alignment</a:t>
            </a:r>
            <a:endParaRPr dirty="0"/>
          </a:p>
        </p:txBody>
      </p:sp>
      <p:sp>
        <p:nvSpPr>
          <p:cNvPr id="532" name="Shape 532"/>
          <p:cNvSpPr>
            <a:spLocks noGrp="1"/>
          </p:cNvSpPr>
          <p:nvPr>
            <p:ph type="body" sz="quarter" idx="1"/>
          </p:nvPr>
        </p:nvSpPr>
        <p:spPr>
          <a:xfrm>
            <a:off x="604325" y="2090635"/>
            <a:ext cx="7772401" cy="1500188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Research Question: How can semantic lifting and service discovery be performed more intuitively and </a:t>
            </a:r>
            <a:r>
              <a:rPr lang="en-US" dirty="0" smtClean="0"/>
              <a:t>efficiently?</a:t>
            </a:r>
            <a:endParaRPr dirty="0"/>
          </a:p>
        </p:txBody>
      </p:sp>
      <p:sp>
        <p:nvSpPr>
          <p:cNvPr id="533" name="Shape 533"/>
          <p:cNvSpPr>
            <a:spLocks noGrp="1"/>
          </p:cNvSpPr>
          <p:nvPr>
            <p:ph type="sldNum" sz="quarter" idx="2"/>
          </p:nvPr>
        </p:nvSpPr>
        <p:spPr>
          <a:xfrm>
            <a:off x="8649335" y="6465047"/>
            <a:ext cx="243146" cy="26924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/>
          <a:lstStyle/>
          <a:p>
            <a:fld id="{86CB4B4D-7CA3-9044-876B-883B54F8677D}" type="slidenum">
              <a:t>1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396029596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5" name="image9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548640" y="1236322"/>
            <a:ext cx="3734512" cy="4623379"/>
          </a:xfrm>
          <a:prstGeom prst="rect">
            <a:avLst/>
          </a:prstGeom>
          <a:ln w="12700">
            <a:miter lim="400000"/>
          </a:ln>
        </p:spPr>
      </p:pic>
      <p:sp>
        <p:nvSpPr>
          <p:cNvPr id="536" name="Shape 536"/>
          <p:cNvSpPr>
            <a:spLocks noGrp="1"/>
          </p:cNvSpPr>
          <p:nvPr>
            <p:ph type="title"/>
          </p:nvPr>
        </p:nvSpPr>
        <p:spPr>
          <a:xfrm>
            <a:off x="251519" y="197768"/>
            <a:ext cx="8691513" cy="926976"/>
          </a:xfrm>
          <a:prstGeom prst="rect">
            <a:avLst/>
          </a:prstGeom>
        </p:spPr>
        <p:txBody>
          <a:bodyPr/>
          <a:lstStyle/>
          <a:p>
            <a:r>
              <a:t>Business Requirements by Questionnaire</a:t>
            </a:r>
          </a:p>
        </p:txBody>
      </p:sp>
      <p:sp>
        <p:nvSpPr>
          <p:cNvPr id="537" name="Shape 537"/>
          <p:cNvSpPr>
            <a:spLocks noGrp="1"/>
          </p:cNvSpPr>
          <p:nvPr>
            <p:ph type="sldNum" sz="quarter" idx="2"/>
          </p:nvPr>
        </p:nvSpPr>
        <p:spPr>
          <a:xfrm>
            <a:off x="8649335" y="6465047"/>
            <a:ext cx="243146" cy="26924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/>
          <a:lstStyle/>
          <a:p>
            <a:fld id="{86CB4B4D-7CA3-9044-876B-883B54F8677D}" type="slidenum">
              <a:t>2</a:t>
            </a:fld>
            <a:endParaRPr/>
          </a:p>
        </p:txBody>
      </p:sp>
      <p:grpSp>
        <p:nvGrpSpPr>
          <p:cNvPr id="540" name="Group 540"/>
          <p:cNvGrpSpPr/>
          <p:nvPr/>
        </p:nvGrpSpPr>
        <p:grpSpPr>
          <a:xfrm>
            <a:off x="723658" y="1759563"/>
            <a:ext cx="3499247" cy="3499247"/>
            <a:chOff x="0" y="0"/>
            <a:chExt cx="3499246" cy="3499246"/>
          </a:xfrm>
        </p:grpSpPr>
        <p:sp>
          <p:nvSpPr>
            <p:cNvPr id="538" name="Shape 538"/>
            <p:cNvSpPr/>
            <p:nvPr/>
          </p:nvSpPr>
          <p:spPr>
            <a:xfrm>
              <a:off x="-1" y="100825"/>
              <a:ext cx="3499248" cy="3297596"/>
            </a:xfrm>
            <a:prstGeom prst="line">
              <a:avLst/>
            </a:prstGeom>
            <a:noFill/>
            <a:ln w="57150" cap="flat">
              <a:solidFill>
                <a:srgbClr val="C00000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sp>
          <p:nvSpPr>
            <p:cNvPr id="539" name="Shape 539"/>
            <p:cNvSpPr/>
            <p:nvPr/>
          </p:nvSpPr>
          <p:spPr>
            <a:xfrm flipV="1">
              <a:off x="100825" y="-1"/>
              <a:ext cx="3297596" cy="3499247"/>
            </a:xfrm>
            <a:prstGeom prst="line">
              <a:avLst/>
            </a:prstGeom>
            <a:noFill/>
            <a:ln w="57150" cap="flat">
              <a:solidFill>
                <a:srgbClr val="C00000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</p:grpSp>
      <p:pic>
        <p:nvPicPr>
          <p:cNvPr id="541" name="image19.jpeg" descr="Bildergebnis für questionnaire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4899025" y="2065334"/>
            <a:ext cx="4057650" cy="2686052"/>
          </a:xfrm>
          <a:prstGeom prst="rect">
            <a:avLst/>
          </a:prstGeom>
          <a:ln w="12700">
            <a:miter lim="400000"/>
          </a:ln>
        </p:spPr>
      </p:pic>
      <p:sp>
        <p:nvSpPr>
          <p:cNvPr id="542" name="Shape 542"/>
          <p:cNvSpPr/>
          <p:nvPr/>
        </p:nvSpPr>
        <p:spPr>
          <a:xfrm>
            <a:off x="4343400" y="3114675"/>
            <a:ext cx="455613" cy="394512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25400">
            <a:solidFill>
              <a:srgbClr val="3A5E8A"/>
            </a:solidFill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5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2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" fill="hold"/>
                                        <p:tgtEl>
                                          <p:spTgt spid="5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3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5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0" grpId="2" animBg="1" advAuto="0"/>
      <p:bldP spid="541" grpId="3" animBg="1" advAuto="0"/>
      <p:bldP spid="542" grpId="1" animBg="1" advAuto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4" name="image5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51521" y="1513997"/>
            <a:ext cx="8640961" cy="2749907"/>
          </a:xfrm>
          <a:prstGeom prst="rect">
            <a:avLst/>
          </a:prstGeom>
          <a:ln w="12700">
            <a:miter lim="400000"/>
          </a:ln>
        </p:spPr>
      </p:pic>
      <p:pic>
        <p:nvPicPr>
          <p:cNvPr id="545" name="image6.png"/>
          <p:cNvPicPr>
            <a:picLocks noChangeAspect="1"/>
          </p:cNvPicPr>
          <p:nvPr/>
        </p:nvPicPr>
        <p:blipFill>
          <a:blip r:embed="rId3">
            <a:extLst/>
          </a:blip>
          <a:srcRect l="11348" t="14198" r="6022" b="46005"/>
          <a:stretch>
            <a:fillRect/>
          </a:stretch>
        </p:blipFill>
        <p:spPr>
          <a:xfrm>
            <a:off x="4898047" y="4902222"/>
            <a:ext cx="1939333" cy="624408"/>
          </a:xfrm>
          <a:prstGeom prst="rect">
            <a:avLst/>
          </a:prstGeom>
          <a:ln w="12700">
            <a:miter lim="400000"/>
          </a:ln>
        </p:spPr>
      </p:pic>
      <p:sp>
        <p:nvSpPr>
          <p:cNvPr id="546" name="Shape 546"/>
          <p:cNvSpPr>
            <a:spLocks noGrp="1"/>
          </p:cNvSpPr>
          <p:nvPr>
            <p:ph type="title"/>
          </p:nvPr>
        </p:nvSpPr>
        <p:spPr>
          <a:xfrm>
            <a:off x="251519" y="197768"/>
            <a:ext cx="8640962" cy="926976"/>
          </a:xfrm>
          <a:prstGeom prst="rect">
            <a:avLst/>
          </a:prstGeom>
        </p:spPr>
        <p:txBody>
          <a:bodyPr/>
          <a:lstStyle/>
          <a:p>
            <a:r>
              <a:t>Service Requirements for Business Processes</a:t>
            </a:r>
          </a:p>
        </p:txBody>
      </p:sp>
      <p:sp>
        <p:nvSpPr>
          <p:cNvPr id="547" name="Shape 547"/>
          <p:cNvSpPr>
            <a:spLocks noGrp="1"/>
          </p:cNvSpPr>
          <p:nvPr>
            <p:ph type="sldNum" sz="quarter" idx="2"/>
          </p:nvPr>
        </p:nvSpPr>
        <p:spPr>
          <a:xfrm>
            <a:off x="8649335" y="6465047"/>
            <a:ext cx="243146" cy="26924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/>
          <a:lstStyle/>
          <a:p>
            <a:fld id="{86CB4B4D-7CA3-9044-876B-883B54F8677D}" type="slidenum">
              <a:t>3</a:t>
            </a:fld>
            <a:endParaRPr/>
          </a:p>
        </p:txBody>
      </p:sp>
      <p:sp>
        <p:nvSpPr>
          <p:cNvPr id="548" name="Shape 548"/>
          <p:cNvSpPr/>
          <p:nvPr/>
        </p:nvSpPr>
        <p:spPr>
          <a:xfrm>
            <a:off x="574648" y="893613"/>
            <a:ext cx="2802581" cy="3581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>
            <a:lvl1pPr>
              <a:defRPr>
                <a:latin typeface="Arial Narrow"/>
                <a:ea typeface="Arial Narrow"/>
                <a:cs typeface="Arial Narrow"/>
                <a:sym typeface="Arial Narrow"/>
              </a:defRPr>
            </a:lvl1pPr>
          </a:lstStyle>
          <a:p>
            <a:r>
              <a:t>Business Process Model: BPMN</a:t>
            </a:r>
          </a:p>
        </p:txBody>
      </p:sp>
      <p:sp>
        <p:nvSpPr>
          <p:cNvPr id="549" name="Shape 549"/>
          <p:cNvSpPr/>
          <p:nvPr/>
        </p:nvSpPr>
        <p:spPr>
          <a:xfrm>
            <a:off x="5867713" y="4094579"/>
            <a:ext cx="1" cy="832029"/>
          </a:xfrm>
          <a:prstGeom prst="line">
            <a:avLst/>
          </a:prstGeom>
          <a:ln w="38100">
            <a:solidFill>
              <a:srgbClr val="C00000"/>
            </a:solidFill>
            <a:prstDash val="sysDot"/>
            <a:tailEnd type="triangle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550" name="Shape 550"/>
          <p:cNvSpPr/>
          <p:nvPr/>
        </p:nvSpPr>
        <p:spPr>
          <a:xfrm>
            <a:off x="7815196" y="3499103"/>
            <a:ext cx="1" cy="908193"/>
          </a:xfrm>
          <a:prstGeom prst="line">
            <a:avLst/>
          </a:prstGeom>
          <a:ln w="38100">
            <a:solidFill>
              <a:srgbClr val="C00000"/>
            </a:solidFill>
            <a:prstDash val="sysDot"/>
            <a:tailEnd type="triangle"/>
          </a:ln>
        </p:spPr>
        <p:txBody>
          <a:bodyPr lIns="45719" rIns="45719"/>
          <a:lstStyle/>
          <a:p>
            <a:endParaRPr/>
          </a:p>
        </p:txBody>
      </p:sp>
      <p:pic>
        <p:nvPicPr>
          <p:cNvPr id="551" name="image6.png"/>
          <p:cNvPicPr>
            <a:picLocks noChangeAspect="1"/>
          </p:cNvPicPr>
          <p:nvPr/>
        </p:nvPicPr>
        <p:blipFill>
          <a:blip r:embed="rId3">
            <a:extLst/>
          </a:blip>
          <a:srcRect l="8835" t="16368" b="44470"/>
          <a:stretch>
            <a:fillRect/>
          </a:stretch>
        </p:blipFill>
        <p:spPr>
          <a:xfrm>
            <a:off x="6745328" y="4407296"/>
            <a:ext cx="2139738" cy="614481"/>
          </a:xfrm>
          <a:prstGeom prst="rect">
            <a:avLst/>
          </a:prstGeom>
          <a:ln w="12700">
            <a:miter lim="400000"/>
          </a:ln>
        </p:spPr>
      </p:pic>
      <p:pic>
        <p:nvPicPr>
          <p:cNvPr id="552" name="image7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5209202" y="5798915"/>
            <a:ext cx="977819" cy="869083"/>
          </a:xfrm>
          <a:prstGeom prst="rect">
            <a:avLst/>
          </a:prstGeom>
          <a:ln w="12700">
            <a:miter lim="400000"/>
          </a:ln>
        </p:spPr>
      </p:pic>
      <p:sp>
        <p:nvSpPr>
          <p:cNvPr id="569" name="Shape 569"/>
          <p:cNvSpPr/>
          <p:nvPr/>
        </p:nvSpPr>
        <p:spPr>
          <a:xfrm>
            <a:off x="5770471" y="5526507"/>
            <a:ext cx="45363" cy="27240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600" y="0"/>
                </a:moveTo>
                <a:cubicBezTo>
                  <a:pt x="14400" y="7200"/>
                  <a:pt x="7200" y="14400"/>
                  <a:pt x="0" y="21600"/>
                </a:cubicBezTo>
              </a:path>
            </a:pathLst>
          </a:custGeom>
          <a:ln>
            <a:solidFill>
              <a:srgbClr val="4A7EBB"/>
            </a:solidFill>
            <a:tailEnd type="triangle"/>
          </a:ln>
        </p:spPr>
        <p:txBody>
          <a:bodyPr/>
          <a:lstStyle/>
          <a:p>
            <a:endParaRPr/>
          </a:p>
        </p:txBody>
      </p:sp>
      <p:pic>
        <p:nvPicPr>
          <p:cNvPr id="554" name="image7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7326287" y="5166740"/>
            <a:ext cx="977819" cy="869083"/>
          </a:xfrm>
          <a:prstGeom prst="rect">
            <a:avLst/>
          </a:prstGeom>
          <a:ln w="12700">
            <a:miter lim="400000"/>
          </a:ln>
        </p:spPr>
      </p:pic>
      <p:sp>
        <p:nvSpPr>
          <p:cNvPr id="570" name="Shape 570"/>
          <p:cNvSpPr/>
          <p:nvPr/>
        </p:nvSpPr>
        <p:spPr>
          <a:xfrm>
            <a:off x="7815136" y="5021658"/>
            <a:ext cx="16" cy="14508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cubicBezTo>
                  <a:pt x="7200" y="7200"/>
                  <a:pt x="14400" y="14400"/>
                  <a:pt x="21600" y="21600"/>
                </a:cubicBezTo>
              </a:path>
            </a:pathLst>
          </a:custGeom>
          <a:ln>
            <a:solidFill>
              <a:srgbClr val="4A7EBB"/>
            </a:solidFill>
            <a:tailEnd type="triangle"/>
          </a:ln>
        </p:spPr>
        <p:txBody>
          <a:bodyPr/>
          <a:lstStyle/>
          <a:p>
            <a:endParaRPr/>
          </a:p>
        </p:txBody>
      </p:sp>
      <p:pic>
        <p:nvPicPr>
          <p:cNvPr id="556" name="image6.png"/>
          <p:cNvPicPr>
            <a:picLocks noChangeAspect="1"/>
          </p:cNvPicPr>
          <p:nvPr/>
        </p:nvPicPr>
        <p:blipFill>
          <a:blip r:embed="rId3">
            <a:extLst/>
          </a:blip>
          <a:srcRect l="11348" t="14198" r="6022" b="46005"/>
          <a:stretch>
            <a:fillRect/>
          </a:stretch>
        </p:blipFill>
        <p:spPr>
          <a:xfrm>
            <a:off x="3023739" y="4440722"/>
            <a:ext cx="1939333" cy="624408"/>
          </a:xfrm>
          <a:prstGeom prst="rect">
            <a:avLst/>
          </a:prstGeom>
          <a:ln w="12700">
            <a:miter lim="400000"/>
          </a:ln>
        </p:spPr>
      </p:pic>
      <p:pic>
        <p:nvPicPr>
          <p:cNvPr id="557" name="image7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3334894" y="5337414"/>
            <a:ext cx="977819" cy="869083"/>
          </a:xfrm>
          <a:prstGeom prst="rect">
            <a:avLst/>
          </a:prstGeom>
          <a:ln w="12700">
            <a:miter lim="400000"/>
          </a:ln>
        </p:spPr>
      </p:pic>
      <p:sp>
        <p:nvSpPr>
          <p:cNvPr id="571" name="Shape 571"/>
          <p:cNvSpPr/>
          <p:nvPr/>
        </p:nvSpPr>
        <p:spPr>
          <a:xfrm>
            <a:off x="3896163" y="5065006"/>
            <a:ext cx="45363" cy="27240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600" y="0"/>
                </a:moveTo>
                <a:cubicBezTo>
                  <a:pt x="14400" y="7200"/>
                  <a:pt x="7200" y="14400"/>
                  <a:pt x="0" y="21600"/>
                </a:cubicBezTo>
              </a:path>
            </a:pathLst>
          </a:custGeom>
          <a:ln>
            <a:solidFill>
              <a:srgbClr val="4A7EBB"/>
            </a:solidFill>
            <a:tailEnd type="triangle"/>
          </a:ln>
        </p:spPr>
        <p:txBody>
          <a:bodyPr/>
          <a:lstStyle/>
          <a:p>
            <a:endParaRPr/>
          </a:p>
        </p:txBody>
      </p:sp>
      <p:sp>
        <p:nvSpPr>
          <p:cNvPr id="559" name="Shape 559"/>
          <p:cNvSpPr/>
          <p:nvPr/>
        </p:nvSpPr>
        <p:spPr>
          <a:xfrm flipH="1">
            <a:off x="3811107" y="4172638"/>
            <a:ext cx="12697" cy="337956"/>
          </a:xfrm>
          <a:prstGeom prst="line">
            <a:avLst/>
          </a:prstGeom>
          <a:ln w="38100">
            <a:solidFill>
              <a:srgbClr val="C00000"/>
            </a:solidFill>
            <a:prstDash val="sysDot"/>
            <a:tailEnd type="triangle"/>
          </a:ln>
        </p:spPr>
        <p:txBody>
          <a:bodyPr lIns="45719" rIns="45719"/>
          <a:lstStyle/>
          <a:p>
            <a:endParaRPr/>
          </a:p>
        </p:txBody>
      </p:sp>
      <p:grpSp>
        <p:nvGrpSpPr>
          <p:cNvPr id="562" name="Group 562"/>
          <p:cNvGrpSpPr/>
          <p:nvPr/>
        </p:nvGrpSpPr>
        <p:grpSpPr>
          <a:xfrm>
            <a:off x="3320671" y="4526146"/>
            <a:ext cx="1088665" cy="1088665"/>
            <a:chOff x="0" y="0"/>
            <a:chExt cx="1088664" cy="1088664"/>
          </a:xfrm>
        </p:grpSpPr>
        <p:sp>
          <p:nvSpPr>
            <p:cNvPr id="560" name="Shape 560"/>
            <p:cNvSpPr/>
            <p:nvPr/>
          </p:nvSpPr>
          <p:spPr>
            <a:xfrm>
              <a:off x="-1" y="31368"/>
              <a:ext cx="1088666" cy="1025929"/>
            </a:xfrm>
            <a:prstGeom prst="line">
              <a:avLst/>
            </a:prstGeom>
            <a:noFill/>
            <a:ln w="57150" cap="flat">
              <a:solidFill>
                <a:srgbClr val="C00000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sp>
          <p:nvSpPr>
            <p:cNvPr id="561" name="Shape 561"/>
            <p:cNvSpPr/>
            <p:nvPr/>
          </p:nvSpPr>
          <p:spPr>
            <a:xfrm flipV="1">
              <a:off x="31368" y="-1"/>
              <a:ext cx="1025929" cy="1088666"/>
            </a:xfrm>
            <a:prstGeom prst="line">
              <a:avLst/>
            </a:prstGeom>
            <a:noFill/>
            <a:ln w="57150" cap="flat">
              <a:solidFill>
                <a:srgbClr val="C00000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</p:grpSp>
      <p:grpSp>
        <p:nvGrpSpPr>
          <p:cNvPr id="565" name="Group 565"/>
          <p:cNvGrpSpPr/>
          <p:nvPr/>
        </p:nvGrpSpPr>
        <p:grpSpPr>
          <a:xfrm>
            <a:off x="5153778" y="5157801"/>
            <a:ext cx="1088666" cy="1088666"/>
            <a:chOff x="0" y="0"/>
            <a:chExt cx="1088664" cy="1088664"/>
          </a:xfrm>
        </p:grpSpPr>
        <p:sp>
          <p:nvSpPr>
            <p:cNvPr id="563" name="Shape 563"/>
            <p:cNvSpPr/>
            <p:nvPr/>
          </p:nvSpPr>
          <p:spPr>
            <a:xfrm>
              <a:off x="-1" y="31368"/>
              <a:ext cx="1088666" cy="1025929"/>
            </a:xfrm>
            <a:prstGeom prst="line">
              <a:avLst/>
            </a:prstGeom>
            <a:noFill/>
            <a:ln w="57150" cap="flat">
              <a:solidFill>
                <a:srgbClr val="C00000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sp>
          <p:nvSpPr>
            <p:cNvPr id="564" name="Shape 564"/>
            <p:cNvSpPr/>
            <p:nvPr/>
          </p:nvSpPr>
          <p:spPr>
            <a:xfrm flipV="1">
              <a:off x="31368" y="-1"/>
              <a:ext cx="1025929" cy="1088666"/>
            </a:xfrm>
            <a:prstGeom prst="line">
              <a:avLst/>
            </a:prstGeom>
            <a:noFill/>
            <a:ln w="57150" cap="flat">
              <a:solidFill>
                <a:srgbClr val="C00000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</p:grpSp>
      <p:grpSp>
        <p:nvGrpSpPr>
          <p:cNvPr id="568" name="Group 568"/>
          <p:cNvGrpSpPr/>
          <p:nvPr/>
        </p:nvGrpSpPr>
        <p:grpSpPr>
          <a:xfrm>
            <a:off x="7270863" y="4621267"/>
            <a:ext cx="1088666" cy="1088665"/>
            <a:chOff x="0" y="0"/>
            <a:chExt cx="1088664" cy="1088664"/>
          </a:xfrm>
        </p:grpSpPr>
        <p:sp>
          <p:nvSpPr>
            <p:cNvPr id="566" name="Shape 566"/>
            <p:cNvSpPr/>
            <p:nvPr/>
          </p:nvSpPr>
          <p:spPr>
            <a:xfrm>
              <a:off x="-1" y="31368"/>
              <a:ext cx="1088666" cy="1025929"/>
            </a:xfrm>
            <a:prstGeom prst="line">
              <a:avLst/>
            </a:prstGeom>
            <a:noFill/>
            <a:ln w="57150" cap="flat">
              <a:solidFill>
                <a:srgbClr val="C00000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sp>
          <p:nvSpPr>
            <p:cNvPr id="567" name="Shape 567"/>
            <p:cNvSpPr/>
            <p:nvPr/>
          </p:nvSpPr>
          <p:spPr>
            <a:xfrm flipV="1">
              <a:off x="31368" y="-1"/>
              <a:ext cx="1025929" cy="1088666"/>
            </a:xfrm>
            <a:prstGeom prst="line">
              <a:avLst/>
            </a:prstGeom>
            <a:noFill/>
            <a:ln w="57150" cap="flat">
              <a:solidFill>
                <a:srgbClr val="C00000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</p:grp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5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2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" fill="hold"/>
                                        <p:tgtEl>
                                          <p:spTgt spid="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3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5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4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5" fill="hold"/>
                                        <p:tgtEl>
                                          <p:spTgt spid="5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5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9" fill="hold"/>
                                        <p:tgtEl>
                                          <p:spTgt spid="5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6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2" fill="hold"/>
                                        <p:tgtEl>
                                          <p:spTgt spid="5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7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5" fill="hold"/>
                                        <p:tgtEl>
                                          <p:spTgt spid="5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8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8" fill="hold"/>
                                        <p:tgtEl>
                                          <p:spTgt spid="5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9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2" fill="hold"/>
                                        <p:tgtEl>
                                          <p:spTgt spid="5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1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5" fill="hold"/>
                                        <p:tgtEl>
                                          <p:spTgt spid="5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11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8" fill="hold"/>
                                        <p:tgtEl>
                                          <p:spTgt spid="5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12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1" fill="hold"/>
                                        <p:tgtEl>
                                          <p:spTgt spid="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13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4" fill="hold"/>
                                        <p:tgtEl>
                                          <p:spTgt spid="5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grpId="14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7" fill="hold"/>
                                        <p:tgtEl>
                                          <p:spTgt spid="5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15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0" fill="hold"/>
                                        <p:tgtEl>
                                          <p:spTgt spid="5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5" grpId="6" animBg="1" advAuto="0"/>
      <p:bldP spid="549" grpId="5" animBg="1" advAuto="0"/>
      <p:bldP spid="550" grpId="9" animBg="1" advAuto="0"/>
      <p:bldP spid="551" grpId="10" animBg="1" advAuto="0"/>
      <p:bldP spid="552" grpId="8" animBg="1" advAuto="0"/>
      <p:bldP spid="569" grpId="7" animBg="1" advAuto="0"/>
      <p:bldP spid="554" grpId="12" animBg="1" advAuto="0"/>
      <p:bldP spid="570" grpId="11" animBg="1" advAuto="0"/>
      <p:bldP spid="556" grpId="2" animBg="1" advAuto="0"/>
      <p:bldP spid="557" grpId="4" animBg="1" advAuto="0"/>
      <p:bldP spid="571" grpId="3" animBg="1" advAuto="0"/>
      <p:bldP spid="559" grpId="1" animBg="1" advAuto="0"/>
      <p:bldP spid="562" grpId="13" animBg="1" advAuto="0"/>
      <p:bldP spid="565" grpId="14" animBg="1" advAuto="0"/>
      <p:bldP spid="568" grpId="15" animBg="1" advAuto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3" name="image5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51521" y="1513997"/>
            <a:ext cx="8640961" cy="2749907"/>
          </a:xfrm>
          <a:prstGeom prst="rect">
            <a:avLst/>
          </a:prstGeom>
          <a:ln w="12700">
            <a:miter lim="400000"/>
          </a:ln>
        </p:spPr>
      </p:pic>
      <p:sp>
        <p:nvSpPr>
          <p:cNvPr id="574" name="Shape 574"/>
          <p:cNvSpPr>
            <a:spLocks noGrp="1"/>
          </p:cNvSpPr>
          <p:nvPr>
            <p:ph type="title"/>
          </p:nvPr>
        </p:nvSpPr>
        <p:spPr>
          <a:xfrm>
            <a:off x="251519" y="197768"/>
            <a:ext cx="8640962" cy="926976"/>
          </a:xfrm>
          <a:prstGeom prst="rect">
            <a:avLst/>
          </a:prstGeom>
        </p:spPr>
        <p:txBody>
          <a:bodyPr/>
          <a:lstStyle/>
          <a:p>
            <a:r>
              <a:t>Service Requirements for Business Processes</a:t>
            </a:r>
          </a:p>
        </p:txBody>
      </p:sp>
      <p:sp>
        <p:nvSpPr>
          <p:cNvPr id="575" name="Shape 575"/>
          <p:cNvSpPr>
            <a:spLocks noGrp="1"/>
          </p:cNvSpPr>
          <p:nvPr>
            <p:ph type="sldNum" sz="quarter" idx="2"/>
          </p:nvPr>
        </p:nvSpPr>
        <p:spPr>
          <a:xfrm>
            <a:off x="8649335" y="6465047"/>
            <a:ext cx="243146" cy="26924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/>
          <a:lstStyle/>
          <a:p>
            <a:fld id="{86CB4B4D-7CA3-9044-876B-883B54F8677D}" type="slidenum">
              <a:t>4</a:t>
            </a:fld>
            <a:endParaRPr/>
          </a:p>
        </p:txBody>
      </p:sp>
      <p:sp>
        <p:nvSpPr>
          <p:cNvPr id="576" name="Shape 576"/>
          <p:cNvSpPr/>
          <p:nvPr/>
        </p:nvSpPr>
        <p:spPr>
          <a:xfrm>
            <a:off x="574648" y="893613"/>
            <a:ext cx="2802581" cy="3581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>
            <a:lvl1pPr>
              <a:defRPr>
                <a:latin typeface="Arial Narrow"/>
                <a:ea typeface="Arial Narrow"/>
                <a:cs typeface="Arial Narrow"/>
                <a:sym typeface="Arial Narrow"/>
              </a:defRPr>
            </a:lvl1pPr>
          </a:lstStyle>
          <a:p>
            <a:r>
              <a:t>Business Process Model: BPMN</a:t>
            </a:r>
          </a:p>
        </p:txBody>
      </p:sp>
      <p:sp>
        <p:nvSpPr>
          <p:cNvPr id="577" name="Shape 577"/>
          <p:cNvSpPr/>
          <p:nvPr/>
        </p:nvSpPr>
        <p:spPr>
          <a:xfrm>
            <a:off x="5867713" y="4094579"/>
            <a:ext cx="1" cy="832029"/>
          </a:xfrm>
          <a:prstGeom prst="line">
            <a:avLst/>
          </a:prstGeom>
          <a:ln w="38100">
            <a:solidFill>
              <a:srgbClr val="C00000"/>
            </a:solidFill>
            <a:prstDash val="sysDot"/>
            <a:tailEnd type="triangle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578" name="Shape 578"/>
          <p:cNvSpPr/>
          <p:nvPr/>
        </p:nvSpPr>
        <p:spPr>
          <a:xfrm>
            <a:off x="7815196" y="3499103"/>
            <a:ext cx="1" cy="908193"/>
          </a:xfrm>
          <a:prstGeom prst="line">
            <a:avLst/>
          </a:prstGeom>
          <a:ln w="38100">
            <a:solidFill>
              <a:srgbClr val="C00000"/>
            </a:solidFill>
            <a:prstDash val="sysDot"/>
            <a:tailEnd type="triangle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579" name="Shape 579"/>
          <p:cNvSpPr/>
          <p:nvPr/>
        </p:nvSpPr>
        <p:spPr>
          <a:xfrm flipH="1">
            <a:off x="3811107" y="4172638"/>
            <a:ext cx="12697" cy="337956"/>
          </a:xfrm>
          <a:prstGeom prst="line">
            <a:avLst/>
          </a:prstGeom>
          <a:ln w="38100">
            <a:solidFill>
              <a:srgbClr val="C00000"/>
            </a:solidFill>
            <a:prstDash val="sysDot"/>
            <a:tailEnd type="triangle"/>
          </a:ln>
        </p:spPr>
        <p:txBody>
          <a:bodyPr lIns="45719" rIns="45719"/>
          <a:lstStyle/>
          <a:p>
            <a:endParaRPr/>
          </a:p>
        </p:txBody>
      </p:sp>
      <p:pic>
        <p:nvPicPr>
          <p:cNvPr id="580" name="image19.jpeg" descr="Bildergebnis für questionnaire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5025023" y="5018847"/>
            <a:ext cx="1685381" cy="1115675"/>
          </a:xfrm>
          <a:prstGeom prst="rect">
            <a:avLst/>
          </a:prstGeom>
          <a:ln w="12700">
            <a:miter lim="400000"/>
          </a:ln>
        </p:spPr>
      </p:pic>
      <p:pic>
        <p:nvPicPr>
          <p:cNvPr id="581" name="image19.jpeg" descr="Bildergebnis für questionnaire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6972506" y="4542445"/>
            <a:ext cx="1685381" cy="1115675"/>
          </a:xfrm>
          <a:prstGeom prst="rect">
            <a:avLst/>
          </a:prstGeom>
          <a:ln w="12700">
            <a:miter lim="400000"/>
          </a:ln>
        </p:spPr>
      </p:pic>
      <p:pic>
        <p:nvPicPr>
          <p:cNvPr id="582" name="image19.jpeg" descr="Bildergebnis für questionnaire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3010514" y="4653155"/>
            <a:ext cx="1685380" cy="1115675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5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2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5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3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4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7" fill="hold"/>
                                        <p:tgtEl>
                                          <p:spTgt spid="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5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0" fill="hold"/>
                                        <p:tgtEl>
                                          <p:spTgt spid="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6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3" fill="hold"/>
                                        <p:tgtEl>
                                          <p:spTgt spid="5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7" grpId="2" animBg="1" advAuto="0"/>
      <p:bldP spid="578" grpId="3" animBg="1" advAuto="0"/>
      <p:bldP spid="579" grpId="1" animBg="1" advAuto="0"/>
      <p:bldP spid="580" grpId="4" animBg="1" advAuto="0"/>
      <p:bldP spid="581" grpId="5" animBg="1" advAuto="0"/>
      <p:bldP spid="582" grpId="6" animBg="1" advAuto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4" name="Shape 584"/>
          <p:cNvSpPr>
            <a:spLocks noGrp="1"/>
          </p:cNvSpPr>
          <p:nvPr>
            <p:ph type="title"/>
          </p:nvPr>
        </p:nvSpPr>
        <p:spPr>
          <a:xfrm>
            <a:off x="251519" y="197768"/>
            <a:ext cx="8640962" cy="926976"/>
          </a:xfrm>
          <a:prstGeom prst="rect">
            <a:avLst/>
          </a:prstGeom>
        </p:spPr>
        <p:txBody>
          <a:bodyPr/>
          <a:lstStyle/>
          <a:p>
            <a:r>
              <a:t>Requirements Specification with a Questionnaire</a:t>
            </a:r>
          </a:p>
        </p:txBody>
      </p:sp>
      <p:sp>
        <p:nvSpPr>
          <p:cNvPr id="585" name="Shape 585"/>
          <p:cNvSpPr>
            <a:spLocks noGrp="1"/>
          </p:cNvSpPr>
          <p:nvPr>
            <p:ph type="body" idx="1"/>
          </p:nvPr>
        </p:nvSpPr>
        <p:spPr>
          <a:xfrm>
            <a:off x="251519" y="1268759"/>
            <a:ext cx="8640962" cy="5430218"/>
          </a:xfrm>
          <a:prstGeom prst="rect">
            <a:avLst/>
          </a:prstGeom>
        </p:spPr>
        <p:txBody>
          <a:bodyPr/>
          <a:lstStyle/>
          <a:p>
            <a:r>
              <a:t>Identify as early as possible, if a service is available or not</a:t>
            </a:r>
          </a:p>
          <a:p>
            <a:r>
              <a:t>Ask only relevant questions</a:t>
            </a:r>
          </a:p>
          <a:p>
            <a:pPr marL="857250" lvl="1" indent="-457200"/>
            <a:r>
              <a:t>Entropy</a:t>
            </a:r>
            <a:endParaRPr sz="2400"/>
          </a:p>
          <a:p>
            <a:pPr marL="857250" lvl="1" indent="-457200"/>
            <a:r>
              <a:t>Domain-Specifc dependency </a:t>
            </a:r>
            <a:endParaRPr sz="2400"/>
          </a:p>
          <a:p>
            <a:pPr marL="857250" lvl="1" indent="-457200"/>
            <a:r>
              <a:t> Attribute dependency</a:t>
            </a:r>
          </a:p>
          <a:p>
            <a:r>
              <a:t>User-centric question flow</a:t>
            </a:r>
          </a:p>
          <a:p>
            <a:pPr marL="742950" lvl="1" indent="-285750">
              <a:spcBef>
                <a:spcPts val="500"/>
              </a:spcBef>
              <a:defRPr sz="2400"/>
            </a:pPr>
            <a:r>
              <a:t>First functional requirements</a:t>
            </a:r>
          </a:p>
          <a:p>
            <a:pPr marL="742950" lvl="1" indent="-285750">
              <a:spcBef>
                <a:spcPts val="500"/>
              </a:spcBef>
              <a:defRPr sz="2400"/>
            </a:pPr>
            <a:r>
              <a:t>Non-functional requirements of the selected domain</a:t>
            </a:r>
          </a:p>
        </p:txBody>
      </p:sp>
      <p:sp>
        <p:nvSpPr>
          <p:cNvPr id="586" name="Shape 586"/>
          <p:cNvSpPr>
            <a:spLocks noGrp="1"/>
          </p:cNvSpPr>
          <p:nvPr>
            <p:ph type="sldNum" sz="quarter" idx="2"/>
          </p:nvPr>
        </p:nvSpPr>
        <p:spPr>
          <a:xfrm>
            <a:off x="8649335" y="6465047"/>
            <a:ext cx="243146" cy="26924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/>
          <a:lstStyle/>
          <a:p>
            <a:fld id="{86CB4B4D-7CA3-9044-876B-883B54F8677D}" type="slidenum">
              <a:t>5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563747746"/>
      </p:ext>
    </p:extLst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58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5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58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58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58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8" fill="hold"/>
                                        <p:tgtEl>
                                          <p:spTgt spid="58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2" fill="hold"/>
                                        <p:tgtEl>
                                          <p:spTgt spid="58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4" fill="hold"/>
                                        <p:tgtEl>
                                          <p:spTgt spid="58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6" fill="hold"/>
                                        <p:tgtEl>
                                          <p:spTgt spid="58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5" grpId="0" build="p" animBg="1" advAuto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8" name="Shape 588"/>
          <p:cNvSpPr>
            <a:spLocks noGrp="1"/>
          </p:cNvSpPr>
          <p:nvPr>
            <p:ph type="title"/>
          </p:nvPr>
        </p:nvSpPr>
        <p:spPr>
          <a:xfrm>
            <a:off x="251335" y="188243"/>
            <a:ext cx="8640962" cy="926976"/>
          </a:xfrm>
          <a:prstGeom prst="rect">
            <a:avLst/>
          </a:prstGeom>
        </p:spPr>
        <p:txBody>
          <a:bodyPr/>
          <a:lstStyle/>
          <a:p>
            <a:r>
              <a:t>General Architecture</a:t>
            </a:r>
          </a:p>
        </p:txBody>
      </p:sp>
      <p:sp>
        <p:nvSpPr>
          <p:cNvPr id="589" name="Shape 589"/>
          <p:cNvSpPr>
            <a:spLocks noGrp="1"/>
          </p:cNvSpPr>
          <p:nvPr>
            <p:ph type="sldNum" sz="quarter" idx="2"/>
          </p:nvPr>
        </p:nvSpPr>
        <p:spPr>
          <a:xfrm>
            <a:off x="7045888" y="5897447"/>
            <a:ext cx="243147" cy="26924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/>
          <a:lstStyle/>
          <a:p>
            <a:fld id="{86CB4B4D-7CA3-9044-876B-883B54F8677D}" type="slidenum">
              <a:t>6</a:t>
            </a:fld>
            <a:endParaRPr/>
          </a:p>
        </p:txBody>
      </p:sp>
      <p:pic>
        <p:nvPicPr>
          <p:cNvPr id="590" name="pasted-image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8100" y="1336538"/>
            <a:ext cx="9144000" cy="4184924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loudSocket_PPT_Template_v2_DRAFT">
  <a:themeElements>
    <a:clrScheme name="CloudSocket_PPT_Template_v2_DRAF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CloudSocket_PPT_Template_v2_DRAFT">
      <a:majorFont>
        <a:latin typeface="Helvetica"/>
        <a:ea typeface="Helvetica"/>
        <a:cs typeface="Helvetica"/>
      </a:majorFont>
      <a:minorFont>
        <a:latin typeface="Calibri"/>
        <a:ea typeface="Calibri"/>
        <a:cs typeface="Calibri"/>
      </a:minorFont>
    </a:fontScheme>
    <a:fmtScheme name="CloudSocket_PPT_Template_v2_DRAF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blurRad="38100" dist="230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0000" dir="5400000" rotWithShape="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CloudSocket_PPT_Template_v2_DRAFT">
  <a:themeElements>
    <a:clrScheme name="CloudSocket_PPT_Template_v2_DRAF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CloudSocket_PPT_Template_v2_DRAFT">
      <a:majorFont>
        <a:latin typeface="Helvetica"/>
        <a:ea typeface="Helvetica"/>
        <a:cs typeface="Helvetica"/>
      </a:majorFont>
      <a:minorFont>
        <a:latin typeface="Calibri"/>
        <a:ea typeface="Calibri"/>
        <a:cs typeface="Calibri"/>
      </a:minorFont>
    </a:fontScheme>
    <a:fmtScheme name="CloudSocket_PPT_Template_v2_DRAF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blurRad="38100" dist="230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0000" dir="5400000" rotWithShape="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104</Words>
  <Application>Microsoft Office PowerPoint</Application>
  <PresentationFormat>On-screen Show (4:3)</PresentationFormat>
  <Paragraphs>24</Paragraphs>
  <Slides>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Arial</vt:lpstr>
      <vt:lpstr>Arial Narrow</vt:lpstr>
      <vt:lpstr>Calibri</vt:lpstr>
      <vt:lpstr>CloudSocket_PPT_Template_v2_DRAFT</vt:lpstr>
      <vt:lpstr>Context-Adaptive Questionnaire for Business-IT Alignment</vt:lpstr>
      <vt:lpstr>Business Requirements by Questionnaire</vt:lpstr>
      <vt:lpstr>Service Requirements for Business Processes</vt:lpstr>
      <vt:lpstr>Service Requirements for Business Processes</vt:lpstr>
      <vt:lpstr>Requirements Specification with a Questionnaire</vt:lpstr>
      <vt:lpstr>General Architecture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WP3: BPaaS  RESEARCH</dc:title>
  <dc:creator>Laurenzi Emanuele</dc:creator>
  <cp:lastModifiedBy>Laurenzi Emanuele</cp:lastModifiedBy>
  <cp:revision>24</cp:revision>
  <dcterms:modified xsi:type="dcterms:W3CDTF">2017-11-15T11:25:01Z</dcterms:modified>
</cp:coreProperties>
</file>